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9144000"/>
  <p:notesSz cx="6858000" cy="9144000"/>
  <p:embeddedFontLst>
    <p:embeddedFont>
      <p:font typeface="Play"/>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8" roundtripDataSignature="AMtx7mi25jWUgbwnX08PWg6cKz9rTRUV+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regular.fntdata"/><Relationship Id="rId25" Type="http://schemas.openxmlformats.org/officeDocument/2006/relationships/slide" Target="slides/slide20.xml"/><Relationship Id="rId28" Type="http://customschemas.google.com/relationships/presentationmetadata" Target="metadata"/><Relationship Id="rId27" Type="http://schemas.openxmlformats.org/officeDocument/2006/relationships/font" Target="fonts/Play-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jpg>
</file>

<file path=ppt/media/image17.jpg>
</file>

<file path=ppt/media/image18.jpg>
</file>

<file path=ppt/media/image19.jpg>
</file>

<file path=ppt/media/image2.jp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jpg>
</file>

<file path=ppt/media/image6.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Emphasize CS relevance (e.g., used in evolutionary algorithms)</a:t>
            </a:r>
            <a:endParaRPr/>
          </a:p>
        </p:txBody>
      </p:sp>
      <p:sp>
        <p:nvSpPr>
          <p:cNvPr id="355" name="Google Shape;355;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36f4668f99e_0_10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36f4668f99e_0_1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6f4668f99e_0_10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36f4668f99e_0_1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dominant signals we use for impact are noisy, biased, and delayed</a:t>
            </a:r>
            <a:endParaRPr/>
          </a:p>
        </p:txBody>
      </p:sp>
      <p:sp>
        <p:nvSpPr>
          <p:cNvPr id="303" name="Google Shape;30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6f4668f99e_0_9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36f4668f99e_0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36f4668f99e_0_96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36f4668f99e_0_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6f4668f99e_0_10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6f4668f99e_0_1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2.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 Id="rId3"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6.pn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jpg"/><Relationship Id="rId3" Type="http://schemas.openxmlformats.org/officeDocument/2006/relationships/image" Target="../media/image18.jpg"/><Relationship Id="rId4" Type="http://schemas.openxmlformats.org/officeDocument/2006/relationships/image" Target="../media/image21.jpg"/><Relationship Id="rId5" Type="http://schemas.openxmlformats.org/officeDocument/2006/relationships/image" Target="../media/image19.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spTree>
      <p:nvGrpSpPr>
        <p:cNvPr id="14" name="Shape 14"/>
        <p:cNvGrpSpPr/>
        <p:nvPr/>
      </p:nvGrpSpPr>
      <p:grpSpPr>
        <a:xfrm>
          <a:off x="0" y="0"/>
          <a:ext cx="0" cy="0"/>
          <a:chOff x="0" y="0"/>
          <a:chExt cx="0" cy="0"/>
        </a:xfrm>
      </p:grpSpPr>
      <p:sp>
        <p:nvSpPr>
          <p:cNvPr id="15" name="Google Shape;15;g36f4668f99e_0_672"/>
          <p:cNvSpPr/>
          <p:nvPr/>
        </p:nvSpPr>
        <p:spPr>
          <a:xfrm>
            <a:off x="0" y="1"/>
            <a:ext cx="9144000" cy="17613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
        <p:nvSpPr>
          <p:cNvPr id="16" name="Google Shape;16;g36f4668f99e_0_672"/>
          <p:cNvSpPr txBox="1"/>
          <p:nvPr>
            <p:ph type="ctrTitle"/>
          </p:nvPr>
        </p:nvSpPr>
        <p:spPr>
          <a:xfrm>
            <a:off x="216074" y="1761167"/>
            <a:ext cx="4691400" cy="38271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050"/>
              <a:buFont typeface="Play"/>
              <a:buNone/>
              <a:defRPr sz="405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g36f4668f99e_0_672"/>
          <p:cNvSpPr txBox="1"/>
          <p:nvPr>
            <p:ph idx="1" type="subTitle"/>
          </p:nvPr>
        </p:nvSpPr>
        <p:spPr>
          <a:xfrm>
            <a:off x="216074" y="5588333"/>
            <a:ext cx="4691400" cy="671700"/>
          </a:xfrm>
          <a:prstGeom prst="rect">
            <a:avLst/>
          </a:prstGeom>
          <a:noFill/>
          <a:ln>
            <a:noFill/>
          </a:ln>
        </p:spPr>
        <p:txBody>
          <a:bodyPr anchorCtr="0" anchor="t" bIns="45700" lIns="91425" spcFirstLastPara="1" rIns="91425" wrap="square" tIns="45700">
            <a:normAutofit/>
          </a:bodyPr>
          <a:lstStyle>
            <a:lvl1pPr lvl="0" algn="l">
              <a:lnSpc>
                <a:spcPct val="120000"/>
              </a:lnSpc>
              <a:spcBef>
                <a:spcPts val="750"/>
              </a:spcBef>
              <a:spcAft>
                <a:spcPts val="0"/>
              </a:spcAft>
              <a:buSzPts val="1500"/>
              <a:buNone/>
              <a:defRPr sz="1500">
                <a:solidFill>
                  <a:schemeClr val="lt1"/>
                </a:solidFill>
              </a:defRPr>
            </a:lvl1pPr>
            <a:lvl2pPr lvl="1" algn="ctr">
              <a:lnSpc>
                <a:spcPct val="120000"/>
              </a:lnSpc>
              <a:spcBef>
                <a:spcPts val="375"/>
              </a:spcBef>
              <a:spcAft>
                <a:spcPts val="0"/>
              </a:spcAft>
              <a:buSzPts val="1500"/>
              <a:buNone/>
              <a:defRPr sz="1500"/>
            </a:lvl2pPr>
            <a:lvl3pPr lvl="2" algn="ctr">
              <a:lnSpc>
                <a:spcPct val="120000"/>
              </a:lnSpc>
              <a:spcBef>
                <a:spcPts val="375"/>
              </a:spcBef>
              <a:spcAft>
                <a:spcPts val="0"/>
              </a:spcAft>
              <a:buSzPts val="1350"/>
              <a:buNone/>
              <a:defRPr sz="1350"/>
            </a:lvl3pPr>
            <a:lvl4pPr lvl="3" algn="ctr">
              <a:lnSpc>
                <a:spcPct val="120000"/>
              </a:lnSpc>
              <a:spcBef>
                <a:spcPts val="375"/>
              </a:spcBef>
              <a:spcAft>
                <a:spcPts val="0"/>
              </a:spcAft>
              <a:buSzPts val="1200"/>
              <a:buNone/>
              <a:defRPr sz="1200"/>
            </a:lvl4pPr>
            <a:lvl5pPr lvl="4" algn="ctr">
              <a:lnSpc>
                <a:spcPct val="120000"/>
              </a:lnSpc>
              <a:spcBef>
                <a:spcPts val="375"/>
              </a:spcBef>
              <a:spcAft>
                <a:spcPts val="0"/>
              </a:spcAft>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pic>
        <p:nvPicPr>
          <p:cNvPr id="18" name="Google Shape;18;g36f4668f99e_0_672"/>
          <p:cNvPicPr preferRelativeResize="0"/>
          <p:nvPr/>
        </p:nvPicPr>
        <p:blipFill rotWithShape="1">
          <a:blip r:embed="rId2">
            <a:alphaModFix/>
          </a:blip>
          <a:srcRect b="0" l="0" r="0" t="0"/>
          <a:stretch/>
        </p:blipFill>
        <p:spPr>
          <a:xfrm>
            <a:off x="391920" y="443211"/>
            <a:ext cx="2574799" cy="673991"/>
          </a:xfrm>
          <a:prstGeom prst="rect">
            <a:avLst/>
          </a:prstGeom>
          <a:noFill/>
          <a:ln>
            <a:noFill/>
          </a:ln>
        </p:spPr>
      </p:pic>
      <p:pic>
        <p:nvPicPr>
          <p:cNvPr id="19" name="Google Shape;19;g36f4668f99e_0_672"/>
          <p:cNvPicPr preferRelativeResize="0"/>
          <p:nvPr/>
        </p:nvPicPr>
        <p:blipFill rotWithShape="1">
          <a:blip r:embed="rId3">
            <a:alphaModFix/>
          </a:blip>
          <a:srcRect b="0" l="17669" r="17668" t="0"/>
          <a:stretch/>
        </p:blipFill>
        <p:spPr>
          <a:xfrm>
            <a:off x="5165766" y="352803"/>
            <a:ext cx="3978234" cy="6152393"/>
          </a:xfrm>
          <a:prstGeom prst="rect">
            <a:avLst/>
          </a:prstGeom>
          <a:noFill/>
          <a:ln>
            <a:noFill/>
          </a:ln>
        </p:spPr>
      </p:pic>
      <p:pic>
        <p:nvPicPr>
          <p:cNvPr id="20" name="Google Shape;20;g36f4668f99e_0_672"/>
          <p:cNvPicPr preferRelativeResize="0"/>
          <p:nvPr/>
        </p:nvPicPr>
        <p:blipFill rotWithShape="1">
          <a:blip r:embed="rId4">
            <a:alphaModFix/>
          </a:blip>
          <a:srcRect b="0" l="13937" r="8465" t="20913"/>
          <a:stretch/>
        </p:blipFill>
        <p:spPr>
          <a:xfrm flipH="1" rot="10800000">
            <a:off x="0" y="1740098"/>
            <a:ext cx="5165769" cy="176265"/>
          </a:xfrm>
          <a:prstGeom prst="rect">
            <a:avLst/>
          </a:prstGeom>
          <a:noFill/>
          <a:ln>
            <a:noFill/>
          </a:ln>
        </p:spPr>
      </p:pic>
      <p:sp>
        <p:nvSpPr>
          <p:cNvPr id="21" name="Google Shape;21;g36f4668f99e_0_672"/>
          <p:cNvSpPr/>
          <p:nvPr>
            <p:ph idx="2" type="pic"/>
          </p:nvPr>
        </p:nvSpPr>
        <p:spPr>
          <a:xfrm>
            <a:off x="5165766" y="352803"/>
            <a:ext cx="3978300" cy="6152400"/>
          </a:xfrm>
          <a:prstGeom prst="rect">
            <a:avLst/>
          </a:prstGeom>
          <a:gradFill>
            <a:gsLst>
              <a:gs pos="0">
                <a:srgbClr val="501214">
                  <a:alpha val="0"/>
                </a:srgbClr>
              </a:gs>
              <a:gs pos="100000">
                <a:srgbClr val="501214">
                  <a:alpha val="40000"/>
                </a:srgbClr>
              </a:gs>
            </a:gsLst>
            <a:lin ang="5400000" scaled="0"/>
          </a:gradFill>
          <a:ln>
            <a:noFill/>
          </a:ln>
        </p:spPr>
      </p:sp>
      <p:sp>
        <p:nvSpPr>
          <p:cNvPr id="22" name="Google Shape;22;g36f4668f99e_0_672"/>
          <p:cNvSpPr txBox="1"/>
          <p:nvPr>
            <p:ph idx="10" type="dt"/>
          </p:nvPr>
        </p:nvSpPr>
        <p:spPr>
          <a:xfrm>
            <a:off x="456106" y="6492882"/>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g36f4668f99e_0_672"/>
          <p:cNvSpPr txBox="1"/>
          <p:nvPr>
            <p:ph idx="11" type="ftr"/>
          </p:nvPr>
        </p:nvSpPr>
        <p:spPr>
          <a:xfrm>
            <a:off x="2624621" y="6492883"/>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g36f4668f99e_0_672"/>
          <p:cNvSpPr txBox="1"/>
          <p:nvPr>
            <p:ph idx="12" type="sldNum"/>
          </p:nvPr>
        </p:nvSpPr>
        <p:spPr>
          <a:xfrm>
            <a:off x="8803344" y="6492882"/>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mpus Location" showMasterSp="0">
  <p:cSld name="Campus Location">
    <p:spTree>
      <p:nvGrpSpPr>
        <p:cNvPr id="110" name="Shape 110"/>
        <p:cNvGrpSpPr/>
        <p:nvPr/>
      </p:nvGrpSpPr>
      <p:grpSpPr>
        <a:xfrm>
          <a:off x="0" y="0"/>
          <a:ext cx="0" cy="0"/>
          <a:chOff x="0" y="0"/>
          <a:chExt cx="0" cy="0"/>
        </a:xfrm>
      </p:grpSpPr>
      <p:sp>
        <p:nvSpPr>
          <p:cNvPr id="111" name="Google Shape;111;g36f4668f99e_0_768"/>
          <p:cNvSpPr/>
          <p:nvPr/>
        </p:nvSpPr>
        <p:spPr>
          <a:xfrm>
            <a:off x="-1" y="2"/>
            <a:ext cx="33348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
        <p:nvSpPr>
          <p:cNvPr id="112" name="Google Shape;112;g36f4668f99e_0_768"/>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g36f4668f99e_0_768"/>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g36f4668f99e_0_768"/>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pic>
        <p:nvPicPr>
          <p:cNvPr id="115" name="Google Shape;115;g36f4668f99e_0_768"/>
          <p:cNvPicPr preferRelativeResize="0"/>
          <p:nvPr/>
        </p:nvPicPr>
        <p:blipFill rotWithShape="1">
          <a:blip r:embed="rId2">
            <a:alphaModFix/>
          </a:blip>
          <a:srcRect b="0" l="0" r="0" t="0"/>
          <a:stretch/>
        </p:blipFill>
        <p:spPr>
          <a:xfrm>
            <a:off x="-501869" y="929141"/>
            <a:ext cx="4815605" cy="4793227"/>
          </a:xfrm>
          <a:prstGeom prst="rect">
            <a:avLst/>
          </a:prstGeom>
          <a:noFill/>
          <a:ln>
            <a:noFill/>
          </a:ln>
        </p:spPr>
      </p:pic>
      <p:sp>
        <p:nvSpPr>
          <p:cNvPr id="116" name="Google Shape;116;g36f4668f99e_0_768"/>
          <p:cNvSpPr txBox="1"/>
          <p:nvPr>
            <p:ph idx="1" type="body"/>
          </p:nvPr>
        </p:nvSpPr>
        <p:spPr>
          <a:xfrm>
            <a:off x="3992880" y="2987040"/>
            <a:ext cx="4692900" cy="14022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350"/>
              <a:buNone/>
              <a:defRPr sz="1350"/>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7" name="Google Shape;117;g36f4668f99e_0_768"/>
          <p:cNvSpPr txBox="1"/>
          <p:nvPr>
            <p:ph idx="2" type="body"/>
          </p:nvPr>
        </p:nvSpPr>
        <p:spPr>
          <a:xfrm>
            <a:off x="4399071" y="4717166"/>
            <a:ext cx="1975800" cy="8529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0"/>
              </a:spcBef>
              <a:spcAft>
                <a:spcPts val="0"/>
              </a:spcAft>
              <a:buSzPts val="1200"/>
              <a:buNone/>
              <a:defRPr sz="1200">
                <a:solidFill>
                  <a:schemeClr val="lt1"/>
                </a:solidFill>
              </a:defRPr>
            </a:lvl1pPr>
            <a:lvl2pPr indent="-228600" lvl="1" marL="914400" algn="l">
              <a:lnSpc>
                <a:spcPct val="120000"/>
              </a:lnSpc>
              <a:spcBef>
                <a:spcPts val="375"/>
              </a:spcBef>
              <a:spcAft>
                <a:spcPts val="0"/>
              </a:spcAft>
              <a:buSzPts val="1200"/>
              <a:buNone/>
              <a:defRPr sz="1200"/>
            </a:lvl2pPr>
            <a:lvl3pPr indent="-228600" lvl="2" marL="1371600" algn="l">
              <a:lnSpc>
                <a:spcPct val="120000"/>
              </a:lnSpc>
              <a:spcBef>
                <a:spcPts val="375"/>
              </a:spcBef>
              <a:spcAft>
                <a:spcPts val="0"/>
              </a:spcAft>
              <a:buSzPts val="1050"/>
              <a:buNone/>
              <a:defRPr sz="1050"/>
            </a:lvl3pPr>
            <a:lvl4pPr indent="-228600" lvl="3" marL="1828800" algn="l">
              <a:lnSpc>
                <a:spcPct val="120000"/>
              </a:lnSpc>
              <a:spcBef>
                <a:spcPts val="375"/>
              </a:spcBef>
              <a:spcAft>
                <a:spcPts val="0"/>
              </a:spcAft>
              <a:buSzPts val="900"/>
              <a:buNone/>
              <a:defRPr sz="900"/>
            </a:lvl4pPr>
            <a:lvl5pPr indent="-228600" lvl="4" marL="2286000" algn="l">
              <a:lnSpc>
                <a:spcPct val="120000"/>
              </a:lnSpc>
              <a:spcBef>
                <a:spcPts val="375"/>
              </a:spcBef>
              <a:spcAft>
                <a:spcPts val="0"/>
              </a:spcAft>
              <a:buSzPts val="900"/>
              <a:buNone/>
              <a:defRPr sz="9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8" name="Google Shape;118;g36f4668f99e_0_768"/>
          <p:cNvSpPr txBox="1"/>
          <p:nvPr>
            <p:ph idx="3" type="body"/>
          </p:nvPr>
        </p:nvSpPr>
        <p:spPr>
          <a:xfrm>
            <a:off x="6871367" y="4717166"/>
            <a:ext cx="1994400" cy="8529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0"/>
              </a:spcBef>
              <a:spcAft>
                <a:spcPts val="0"/>
              </a:spcAft>
              <a:buSzPts val="1200"/>
              <a:buNone/>
              <a:defRPr sz="1200">
                <a:solidFill>
                  <a:schemeClr val="accent3"/>
                </a:solidFill>
              </a:defRPr>
            </a:lvl1pPr>
            <a:lvl2pPr indent="-228600" lvl="1" marL="914400" algn="l">
              <a:lnSpc>
                <a:spcPct val="120000"/>
              </a:lnSpc>
              <a:spcBef>
                <a:spcPts val="375"/>
              </a:spcBef>
              <a:spcAft>
                <a:spcPts val="0"/>
              </a:spcAft>
              <a:buSzPts val="1200"/>
              <a:buNone/>
              <a:defRPr sz="1200"/>
            </a:lvl2pPr>
            <a:lvl3pPr indent="-228600" lvl="2" marL="1371600" algn="l">
              <a:lnSpc>
                <a:spcPct val="120000"/>
              </a:lnSpc>
              <a:spcBef>
                <a:spcPts val="375"/>
              </a:spcBef>
              <a:spcAft>
                <a:spcPts val="0"/>
              </a:spcAft>
              <a:buSzPts val="1050"/>
              <a:buNone/>
              <a:defRPr sz="1050"/>
            </a:lvl3pPr>
            <a:lvl4pPr indent="-228600" lvl="3" marL="1828800" algn="l">
              <a:lnSpc>
                <a:spcPct val="120000"/>
              </a:lnSpc>
              <a:spcBef>
                <a:spcPts val="375"/>
              </a:spcBef>
              <a:spcAft>
                <a:spcPts val="0"/>
              </a:spcAft>
              <a:buSzPts val="900"/>
              <a:buNone/>
              <a:defRPr sz="900"/>
            </a:lvl4pPr>
            <a:lvl5pPr indent="-228600" lvl="4" marL="2286000" algn="l">
              <a:lnSpc>
                <a:spcPct val="120000"/>
              </a:lnSpc>
              <a:spcBef>
                <a:spcPts val="375"/>
              </a:spcBef>
              <a:spcAft>
                <a:spcPts val="0"/>
              </a:spcAft>
              <a:buSzPts val="900"/>
              <a:buNone/>
              <a:defRPr sz="9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9" name="Google Shape;119;g36f4668f99e_0_768"/>
          <p:cNvSpPr/>
          <p:nvPr>
            <p:ph idx="4" type="body"/>
          </p:nvPr>
        </p:nvSpPr>
        <p:spPr>
          <a:xfrm rot="8100000">
            <a:off x="3991244" y="4785936"/>
            <a:ext cx="456084" cy="487479"/>
          </a:xfrm>
          <a:prstGeom prst="teardrop">
            <a:avLst>
              <a:gd fmla="val 100000" name="adj"/>
            </a:avLst>
          </a:prstGeom>
          <a:solidFill>
            <a:schemeClr val="lt1"/>
          </a:solid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500"/>
              <a:buNone/>
              <a:defRPr sz="15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0" name="Google Shape;120;g36f4668f99e_0_768"/>
          <p:cNvSpPr/>
          <p:nvPr>
            <p:ph idx="5" type="body"/>
          </p:nvPr>
        </p:nvSpPr>
        <p:spPr>
          <a:xfrm rot="8100000">
            <a:off x="6479981" y="4785128"/>
            <a:ext cx="458629" cy="487479"/>
          </a:xfrm>
          <a:prstGeom prst="teardrop">
            <a:avLst>
              <a:gd fmla="val 100000" name="adj"/>
            </a:avLst>
          </a:prstGeom>
          <a:solidFill>
            <a:schemeClr val="accent3"/>
          </a:solid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500"/>
              <a:buNone/>
              <a:defRPr sz="1500"/>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1" name="Google Shape;121;g36f4668f99e_0_768"/>
          <p:cNvSpPr txBox="1"/>
          <p:nvPr>
            <p:ph type="title"/>
          </p:nvPr>
        </p:nvSpPr>
        <p:spPr>
          <a:xfrm>
            <a:off x="3992883" y="365124"/>
            <a:ext cx="4692900" cy="25203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2700"/>
              <a:buFont typeface="Pla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cess">
  <p:cSld name="Process">
    <p:spTree>
      <p:nvGrpSpPr>
        <p:cNvPr id="122" name="Shape 122"/>
        <p:cNvGrpSpPr/>
        <p:nvPr/>
      </p:nvGrpSpPr>
      <p:grpSpPr>
        <a:xfrm>
          <a:off x="0" y="0"/>
          <a:ext cx="0" cy="0"/>
          <a:chOff x="0" y="0"/>
          <a:chExt cx="0" cy="0"/>
        </a:xfrm>
      </p:grpSpPr>
      <p:sp>
        <p:nvSpPr>
          <p:cNvPr id="123" name="Google Shape;123;g36f4668f99e_0_780"/>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24" name="Google Shape;124;g36f4668f99e_0_780"/>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g36f4668f99e_0_780"/>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g36f4668f99e_0_780"/>
          <p:cNvSpPr txBox="1"/>
          <p:nvPr>
            <p:ph idx="1" type="body"/>
          </p:nvPr>
        </p:nvSpPr>
        <p:spPr>
          <a:xfrm>
            <a:off x="456103" y="2495678"/>
            <a:ext cx="3082800" cy="34488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350"/>
              <a:buNone/>
              <a:defRPr sz="1350"/>
            </a:lvl1pPr>
            <a:lvl2pPr indent="-228600" lvl="1" marL="914400" algn="r">
              <a:lnSpc>
                <a:spcPct val="120000"/>
              </a:lnSpc>
              <a:spcBef>
                <a:spcPts val="375"/>
              </a:spcBef>
              <a:spcAft>
                <a:spcPts val="0"/>
              </a:spcAft>
              <a:buSzPts val="1200"/>
              <a:buNone/>
              <a:defRPr sz="1200"/>
            </a:lvl2pPr>
            <a:lvl3pPr indent="-228600" lvl="2" marL="1371600" algn="r">
              <a:lnSpc>
                <a:spcPct val="120000"/>
              </a:lnSpc>
              <a:spcBef>
                <a:spcPts val="375"/>
              </a:spcBef>
              <a:spcAft>
                <a:spcPts val="0"/>
              </a:spcAft>
              <a:buSzPts val="1050"/>
              <a:buNone/>
              <a:defRPr sz="1050"/>
            </a:lvl3pPr>
            <a:lvl4pPr indent="-228600" lvl="3" marL="1828800" algn="r">
              <a:lnSpc>
                <a:spcPct val="120000"/>
              </a:lnSpc>
              <a:spcBef>
                <a:spcPts val="375"/>
              </a:spcBef>
              <a:spcAft>
                <a:spcPts val="0"/>
              </a:spcAft>
              <a:buSzPts val="900"/>
              <a:buNone/>
              <a:defRPr sz="900"/>
            </a:lvl4pPr>
            <a:lvl5pPr indent="-228600" lvl="4" marL="2286000" algn="r">
              <a:lnSpc>
                <a:spcPct val="120000"/>
              </a:lnSpc>
              <a:spcBef>
                <a:spcPts val="375"/>
              </a:spcBef>
              <a:spcAft>
                <a:spcPts val="0"/>
              </a:spcAft>
              <a:buSzPts val="900"/>
              <a:buNone/>
              <a:defRPr sz="9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7" name="Google Shape;127;g36f4668f99e_0_780"/>
          <p:cNvSpPr/>
          <p:nvPr>
            <p:ph idx="2" type="body"/>
          </p:nvPr>
        </p:nvSpPr>
        <p:spPr>
          <a:xfrm>
            <a:off x="3707341" y="723019"/>
            <a:ext cx="1097400" cy="1097400"/>
          </a:xfrm>
          <a:prstGeom prst="roundRect">
            <a:avLst>
              <a:gd fmla="val 50000" name="adj"/>
            </a:avLst>
          </a:prstGeom>
          <a:noFill/>
          <a:ln cap="flat" cmpd="sng" w="38100">
            <a:solidFill>
              <a:schemeClr val="accent3"/>
            </a:solidFill>
            <a:prstDash val="solid"/>
            <a:round/>
            <a:headEnd len="sm" w="sm" type="none"/>
            <a:tailEnd len="sm" w="sm" type="none"/>
          </a:ln>
        </p:spPr>
        <p:txBody>
          <a:bodyPr anchorCtr="0" anchor="ctr" bIns="91425" lIns="91425" spcFirstLastPara="1" rIns="91425" wrap="square" tIns="91425">
            <a:normAutofit/>
          </a:bodyPr>
          <a:lstStyle>
            <a:lvl1pPr indent="-228600" lvl="0" marL="457200" algn="ctr">
              <a:lnSpc>
                <a:spcPct val="100000"/>
              </a:lnSpc>
              <a:spcBef>
                <a:spcPts val="0"/>
              </a:spcBef>
              <a:spcAft>
                <a:spcPts val="0"/>
              </a:spcAft>
              <a:buSzPts val="2700"/>
              <a:buNone/>
              <a:defRPr b="1" sz="2700">
                <a:solidFill>
                  <a:schemeClr val="accent3"/>
                </a:solidFill>
                <a:latin typeface="Play"/>
                <a:ea typeface="Play"/>
                <a:cs typeface="Play"/>
                <a:sym typeface="Play"/>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8" name="Google Shape;128;g36f4668f99e_0_780"/>
          <p:cNvSpPr txBox="1"/>
          <p:nvPr>
            <p:ph idx="3" type="body"/>
          </p:nvPr>
        </p:nvSpPr>
        <p:spPr>
          <a:xfrm>
            <a:off x="4876800" y="694934"/>
            <a:ext cx="3811200" cy="11415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750"/>
              </a:spcBef>
              <a:spcAft>
                <a:spcPts val="0"/>
              </a:spcAft>
              <a:buSzPts val="1200"/>
              <a:buNone/>
              <a:defRPr b="0" sz="1200">
                <a:solidFill>
                  <a:schemeClr val="lt1"/>
                </a:solidFill>
                <a:latin typeface="Arial"/>
                <a:ea typeface="Arial"/>
                <a:cs typeface="Arial"/>
                <a:sym typeface="Aria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9" name="Google Shape;129;g36f4668f99e_0_780"/>
          <p:cNvSpPr txBox="1"/>
          <p:nvPr>
            <p:ph type="title"/>
          </p:nvPr>
        </p:nvSpPr>
        <p:spPr>
          <a:xfrm>
            <a:off x="456103" y="365125"/>
            <a:ext cx="3082800" cy="2130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2700"/>
              <a:buFont typeface="Play"/>
              <a:buNone/>
              <a:defRPr sz="27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0" name="Google Shape;130;g36f4668f99e_0_780"/>
          <p:cNvSpPr/>
          <p:nvPr>
            <p:ph idx="4" type="body"/>
          </p:nvPr>
        </p:nvSpPr>
        <p:spPr>
          <a:xfrm>
            <a:off x="3707341" y="2106974"/>
            <a:ext cx="1097400" cy="1097400"/>
          </a:xfrm>
          <a:prstGeom prst="roundRect">
            <a:avLst>
              <a:gd fmla="val 50000" name="adj"/>
            </a:avLst>
          </a:prstGeom>
          <a:noFill/>
          <a:ln cap="flat" cmpd="sng" w="38100">
            <a:solidFill>
              <a:schemeClr val="accent3"/>
            </a:solidFill>
            <a:prstDash val="solid"/>
            <a:round/>
            <a:headEnd len="sm" w="sm" type="none"/>
            <a:tailEnd len="sm" w="sm" type="none"/>
          </a:ln>
        </p:spPr>
        <p:txBody>
          <a:bodyPr anchorCtr="0" anchor="ctr" bIns="91425" lIns="91425" spcFirstLastPara="1" rIns="91425" wrap="square" tIns="91425">
            <a:normAutofit/>
          </a:bodyPr>
          <a:lstStyle>
            <a:lvl1pPr indent="-228600" lvl="0" marL="457200" algn="ctr">
              <a:lnSpc>
                <a:spcPct val="100000"/>
              </a:lnSpc>
              <a:spcBef>
                <a:spcPts val="0"/>
              </a:spcBef>
              <a:spcAft>
                <a:spcPts val="0"/>
              </a:spcAft>
              <a:buSzPts val="2700"/>
              <a:buNone/>
              <a:defRPr b="1" sz="2700">
                <a:solidFill>
                  <a:schemeClr val="accent3"/>
                </a:solidFill>
                <a:latin typeface="Play"/>
                <a:ea typeface="Play"/>
                <a:cs typeface="Play"/>
                <a:sym typeface="Play"/>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1" name="Google Shape;131;g36f4668f99e_0_780"/>
          <p:cNvSpPr txBox="1"/>
          <p:nvPr>
            <p:ph idx="5" type="body"/>
          </p:nvPr>
        </p:nvSpPr>
        <p:spPr>
          <a:xfrm>
            <a:off x="4876800" y="2077642"/>
            <a:ext cx="3811200" cy="11415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750"/>
              </a:spcBef>
              <a:spcAft>
                <a:spcPts val="0"/>
              </a:spcAft>
              <a:buSzPts val="1200"/>
              <a:buNone/>
              <a:defRPr b="0" sz="1200">
                <a:solidFill>
                  <a:schemeClr val="lt1"/>
                </a:solidFill>
                <a:latin typeface="Arial"/>
                <a:ea typeface="Arial"/>
                <a:cs typeface="Arial"/>
                <a:sym typeface="Aria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2" name="Google Shape;132;g36f4668f99e_0_780"/>
          <p:cNvSpPr/>
          <p:nvPr>
            <p:ph idx="6" type="body"/>
          </p:nvPr>
        </p:nvSpPr>
        <p:spPr>
          <a:xfrm>
            <a:off x="3707341" y="3490930"/>
            <a:ext cx="1097400" cy="1097400"/>
          </a:xfrm>
          <a:prstGeom prst="roundRect">
            <a:avLst>
              <a:gd fmla="val 50000" name="adj"/>
            </a:avLst>
          </a:prstGeom>
          <a:noFill/>
          <a:ln cap="flat" cmpd="sng" w="38100">
            <a:solidFill>
              <a:schemeClr val="accent3"/>
            </a:solidFill>
            <a:prstDash val="solid"/>
            <a:round/>
            <a:headEnd len="sm" w="sm" type="none"/>
            <a:tailEnd len="sm" w="sm" type="none"/>
          </a:ln>
        </p:spPr>
        <p:txBody>
          <a:bodyPr anchorCtr="0" anchor="ctr" bIns="91425" lIns="91425" spcFirstLastPara="1" rIns="91425" wrap="square" tIns="91425">
            <a:normAutofit/>
          </a:bodyPr>
          <a:lstStyle>
            <a:lvl1pPr indent="-228600" lvl="0" marL="457200" algn="ctr">
              <a:lnSpc>
                <a:spcPct val="100000"/>
              </a:lnSpc>
              <a:spcBef>
                <a:spcPts val="0"/>
              </a:spcBef>
              <a:spcAft>
                <a:spcPts val="0"/>
              </a:spcAft>
              <a:buSzPts val="2700"/>
              <a:buNone/>
              <a:defRPr b="1" sz="2700">
                <a:solidFill>
                  <a:schemeClr val="accent3"/>
                </a:solidFill>
                <a:latin typeface="Play"/>
                <a:ea typeface="Play"/>
                <a:cs typeface="Play"/>
                <a:sym typeface="Play"/>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3" name="Google Shape;133;g36f4668f99e_0_780"/>
          <p:cNvSpPr txBox="1"/>
          <p:nvPr>
            <p:ph idx="7" type="body"/>
          </p:nvPr>
        </p:nvSpPr>
        <p:spPr>
          <a:xfrm>
            <a:off x="4876800" y="3467556"/>
            <a:ext cx="3811200" cy="11415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750"/>
              </a:spcBef>
              <a:spcAft>
                <a:spcPts val="0"/>
              </a:spcAft>
              <a:buSzPts val="1200"/>
              <a:buNone/>
              <a:defRPr b="0" sz="1200">
                <a:solidFill>
                  <a:schemeClr val="lt1"/>
                </a:solidFill>
                <a:latin typeface="Arial"/>
                <a:ea typeface="Arial"/>
                <a:cs typeface="Arial"/>
                <a:sym typeface="Aria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4" name="Google Shape;134;g36f4668f99e_0_780"/>
          <p:cNvSpPr/>
          <p:nvPr>
            <p:ph idx="8" type="body"/>
          </p:nvPr>
        </p:nvSpPr>
        <p:spPr>
          <a:xfrm>
            <a:off x="3707341" y="4874886"/>
            <a:ext cx="1097400" cy="1097400"/>
          </a:xfrm>
          <a:prstGeom prst="roundRect">
            <a:avLst>
              <a:gd fmla="val 50000" name="adj"/>
            </a:avLst>
          </a:prstGeom>
          <a:noFill/>
          <a:ln cap="flat" cmpd="sng" w="38100">
            <a:solidFill>
              <a:schemeClr val="accent3"/>
            </a:solidFill>
            <a:prstDash val="solid"/>
            <a:round/>
            <a:headEnd len="sm" w="sm" type="none"/>
            <a:tailEnd len="sm" w="sm" type="none"/>
          </a:ln>
        </p:spPr>
        <p:txBody>
          <a:bodyPr anchorCtr="0" anchor="ctr" bIns="91425" lIns="91425" spcFirstLastPara="1" rIns="91425" wrap="square" tIns="91425">
            <a:normAutofit/>
          </a:bodyPr>
          <a:lstStyle>
            <a:lvl1pPr indent="-228600" lvl="0" marL="457200" algn="ctr">
              <a:lnSpc>
                <a:spcPct val="100000"/>
              </a:lnSpc>
              <a:spcBef>
                <a:spcPts val="0"/>
              </a:spcBef>
              <a:spcAft>
                <a:spcPts val="0"/>
              </a:spcAft>
              <a:buSzPts val="2700"/>
              <a:buNone/>
              <a:defRPr b="1" sz="2700">
                <a:solidFill>
                  <a:schemeClr val="accent3"/>
                </a:solidFill>
                <a:latin typeface="Play"/>
                <a:ea typeface="Play"/>
                <a:cs typeface="Play"/>
                <a:sym typeface="Play"/>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5" name="Google Shape;135;g36f4668f99e_0_780"/>
          <p:cNvSpPr txBox="1"/>
          <p:nvPr>
            <p:ph idx="9" type="body"/>
          </p:nvPr>
        </p:nvSpPr>
        <p:spPr>
          <a:xfrm>
            <a:off x="4876800" y="4846807"/>
            <a:ext cx="3811200" cy="114150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750"/>
              </a:spcBef>
              <a:spcAft>
                <a:spcPts val="0"/>
              </a:spcAft>
              <a:buSzPts val="1200"/>
              <a:buNone/>
              <a:defRPr b="0" sz="1200">
                <a:solidFill>
                  <a:schemeClr val="lt1"/>
                </a:solidFill>
                <a:latin typeface="Arial"/>
                <a:ea typeface="Arial"/>
                <a:cs typeface="Arial"/>
                <a:sym typeface="Aria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howMasterSp="0">
  <p:cSld name="Closing">
    <p:spTree>
      <p:nvGrpSpPr>
        <p:cNvPr id="136" name="Shape 136"/>
        <p:cNvGrpSpPr/>
        <p:nvPr/>
      </p:nvGrpSpPr>
      <p:grpSpPr>
        <a:xfrm>
          <a:off x="0" y="0"/>
          <a:ext cx="0" cy="0"/>
          <a:chOff x="0" y="0"/>
          <a:chExt cx="0" cy="0"/>
        </a:xfrm>
      </p:grpSpPr>
      <p:pic>
        <p:nvPicPr>
          <p:cNvPr id="137" name="Google Shape;137;g36f4668f99e_0_794"/>
          <p:cNvPicPr preferRelativeResize="0"/>
          <p:nvPr/>
        </p:nvPicPr>
        <p:blipFill rotWithShape="1">
          <a:blip r:embed="rId2">
            <a:alphaModFix/>
          </a:blip>
          <a:srcRect b="0" l="25753" r="15727" t="0"/>
          <a:stretch/>
        </p:blipFill>
        <p:spPr>
          <a:xfrm>
            <a:off x="5130803" y="0"/>
            <a:ext cx="4013202" cy="6858000"/>
          </a:xfrm>
          <a:prstGeom prst="rect">
            <a:avLst/>
          </a:prstGeom>
          <a:noFill/>
          <a:ln>
            <a:noFill/>
          </a:ln>
        </p:spPr>
      </p:pic>
      <p:sp>
        <p:nvSpPr>
          <p:cNvPr id="138" name="Google Shape;138;g36f4668f99e_0_794"/>
          <p:cNvSpPr txBox="1"/>
          <p:nvPr>
            <p:ph type="title"/>
          </p:nvPr>
        </p:nvSpPr>
        <p:spPr>
          <a:xfrm>
            <a:off x="456323" y="719840"/>
            <a:ext cx="4174800" cy="1791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500"/>
              <a:buFont typeface="Play"/>
              <a:buNone/>
              <a:defRPr sz="45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9" name="Google Shape;139;g36f4668f99e_0_794"/>
          <p:cNvSpPr txBox="1"/>
          <p:nvPr>
            <p:ph idx="1" type="body"/>
          </p:nvPr>
        </p:nvSpPr>
        <p:spPr>
          <a:xfrm>
            <a:off x="456230" y="2628300"/>
            <a:ext cx="4174800" cy="11148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350"/>
              <a:buNone/>
              <a:defRPr sz="1350">
                <a:solidFill>
                  <a:schemeClr val="lt1"/>
                </a:solidFill>
              </a:defRPr>
            </a:lvl1pPr>
            <a:lvl2pPr indent="-228600" lvl="1" marL="914400" algn="l">
              <a:lnSpc>
                <a:spcPct val="120000"/>
              </a:lnSpc>
              <a:spcBef>
                <a:spcPts val="375"/>
              </a:spcBef>
              <a:spcAft>
                <a:spcPts val="0"/>
              </a:spcAft>
              <a:buSzPts val="1200"/>
              <a:buNone/>
              <a:defRPr sz="1200"/>
            </a:lvl2pPr>
            <a:lvl3pPr indent="-228600" lvl="2" marL="1371600" algn="l">
              <a:lnSpc>
                <a:spcPct val="120000"/>
              </a:lnSpc>
              <a:spcBef>
                <a:spcPts val="375"/>
              </a:spcBef>
              <a:spcAft>
                <a:spcPts val="0"/>
              </a:spcAft>
              <a:buSzPts val="1050"/>
              <a:buNone/>
              <a:defRPr sz="1050"/>
            </a:lvl3pPr>
            <a:lvl4pPr indent="-228600" lvl="3" marL="1828800" algn="l">
              <a:lnSpc>
                <a:spcPct val="120000"/>
              </a:lnSpc>
              <a:spcBef>
                <a:spcPts val="375"/>
              </a:spcBef>
              <a:spcAft>
                <a:spcPts val="0"/>
              </a:spcAft>
              <a:buSzPts val="900"/>
              <a:buNone/>
              <a:defRPr sz="900"/>
            </a:lvl4pPr>
            <a:lvl5pPr indent="-228600" lvl="4" marL="2286000" algn="l">
              <a:lnSpc>
                <a:spcPct val="120000"/>
              </a:lnSpc>
              <a:spcBef>
                <a:spcPts val="375"/>
              </a:spcBef>
              <a:spcAft>
                <a:spcPts val="0"/>
              </a:spcAft>
              <a:buSzPts val="900"/>
              <a:buNone/>
              <a:defRPr sz="9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40" name="Google Shape;140;g36f4668f99e_0_794"/>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g36f4668f99e_0_794"/>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g36f4668f99e_0_794"/>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b="0" i="0" sz="900" u="none" cap="none" strike="noStrike">
                <a:solidFill>
                  <a:schemeClr val="dk2"/>
                </a:solidFill>
                <a:latin typeface="Arial"/>
                <a:ea typeface="Arial"/>
                <a:cs typeface="Arial"/>
                <a:sym typeface="Arial"/>
              </a:defRPr>
            </a:lvl1pPr>
            <a:lvl2pPr indent="0" lvl="1" marL="0" algn="l">
              <a:spcBef>
                <a:spcPts val="0"/>
              </a:spcBef>
              <a:buNone/>
              <a:defRPr b="0" i="0" sz="900" u="none" cap="none" strike="noStrike">
                <a:solidFill>
                  <a:schemeClr val="dk2"/>
                </a:solidFill>
                <a:latin typeface="Arial"/>
                <a:ea typeface="Arial"/>
                <a:cs typeface="Arial"/>
                <a:sym typeface="Arial"/>
              </a:defRPr>
            </a:lvl2pPr>
            <a:lvl3pPr indent="0" lvl="2" marL="0" algn="l">
              <a:spcBef>
                <a:spcPts val="0"/>
              </a:spcBef>
              <a:buNone/>
              <a:defRPr b="0" i="0" sz="900" u="none" cap="none" strike="noStrike">
                <a:solidFill>
                  <a:schemeClr val="dk2"/>
                </a:solidFill>
                <a:latin typeface="Arial"/>
                <a:ea typeface="Arial"/>
                <a:cs typeface="Arial"/>
                <a:sym typeface="Arial"/>
              </a:defRPr>
            </a:lvl3pPr>
            <a:lvl4pPr indent="0" lvl="3" marL="0" algn="l">
              <a:spcBef>
                <a:spcPts val="0"/>
              </a:spcBef>
              <a:buNone/>
              <a:defRPr b="0" i="0" sz="900" u="none" cap="none" strike="noStrike">
                <a:solidFill>
                  <a:schemeClr val="dk2"/>
                </a:solidFill>
                <a:latin typeface="Arial"/>
                <a:ea typeface="Arial"/>
                <a:cs typeface="Arial"/>
                <a:sym typeface="Arial"/>
              </a:defRPr>
            </a:lvl4pPr>
            <a:lvl5pPr indent="0" lvl="4" marL="0" algn="l">
              <a:spcBef>
                <a:spcPts val="0"/>
              </a:spcBef>
              <a:buNone/>
              <a:defRPr b="0" i="0" sz="900" u="none" cap="none" strike="noStrike">
                <a:solidFill>
                  <a:schemeClr val="dk2"/>
                </a:solidFill>
                <a:latin typeface="Arial"/>
                <a:ea typeface="Arial"/>
                <a:cs typeface="Arial"/>
                <a:sym typeface="Arial"/>
              </a:defRPr>
            </a:lvl5pPr>
            <a:lvl6pPr indent="0" lvl="5" marL="0" algn="l">
              <a:spcBef>
                <a:spcPts val="0"/>
              </a:spcBef>
              <a:buNone/>
              <a:defRPr b="0" i="0" sz="900" u="none" cap="none" strike="noStrike">
                <a:solidFill>
                  <a:schemeClr val="dk2"/>
                </a:solidFill>
                <a:latin typeface="Arial"/>
                <a:ea typeface="Arial"/>
                <a:cs typeface="Arial"/>
                <a:sym typeface="Arial"/>
              </a:defRPr>
            </a:lvl6pPr>
            <a:lvl7pPr indent="0" lvl="6" marL="0" algn="l">
              <a:spcBef>
                <a:spcPts val="0"/>
              </a:spcBef>
              <a:buNone/>
              <a:defRPr b="0" i="0" sz="900" u="none" cap="none" strike="noStrike">
                <a:solidFill>
                  <a:schemeClr val="dk2"/>
                </a:solidFill>
                <a:latin typeface="Arial"/>
                <a:ea typeface="Arial"/>
                <a:cs typeface="Arial"/>
                <a:sym typeface="Arial"/>
              </a:defRPr>
            </a:lvl7pPr>
            <a:lvl8pPr indent="0" lvl="7" marL="0" algn="l">
              <a:spcBef>
                <a:spcPts val="0"/>
              </a:spcBef>
              <a:buNone/>
              <a:defRPr b="0" i="0" sz="900" u="none" cap="none" strike="noStrike">
                <a:solidFill>
                  <a:schemeClr val="dk2"/>
                </a:solidFill>
                <a:latin typeface="Arial"/>
                <a:ea typeface="Arial"/>
                <a:cs typeface="Arial"/>
                <a:sym typeface="Arial"/>
              </a:defRPr>
            </a:lvl8pPr>
            <a:lvl9pPr indent="0" lvl="8" marL="0" algn="l">
              <a:spcBef>
                <a:spcPts val="0"/>
              </a:spcBef>
              <a:buNone/>
              <a:defRPr b="0" i="0" sz="900" u="none" cap="none" strike="noStrike">
                <a:solidFill>
                  <a:schemeClr val="dk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
        <p:nvSpPr>
          <p:cNvPr id="143" name="Google Shape;143;g36f4668f99e_0_794"/>
          <p:cNvSpPr txBox="1"/>
          <p:nvPr>
            <p:ph idx="2" type="body"/>
          </p:nvPr>
        </p:nvSpPr>
        <p:spPr>
          <a:xfrm>
            <a:off x="1666239" y="4701823"/>
            <a:ext cx="2982000" cy="1114800"/>
          </a:xfrm>
          <a:prstGeom prst="rect">
            <a:avLst/>
          </a:prstGeom>
          <a:noFill/>
          <a:ln>
            <a:noFill/>
          </a:ln>
        </p:spPr>
        <p:txBody>
          <a:bodyPr anchorCtr="0" anchor="ctr" bIns="45700" lIns="91425" spcFirstLastPara="1" rIns="91425" wrap="square" tIns="45700">
            <a:normAutofit/>
          </a:bodyPr>
          <a:lstStyle>
            <a:lvl1pPr indent="-228600" lvl="0" marL="457200" algn="l">
              <a:lnSpc>
                <a:spcPct val="120000"/>
              </a:lnSpc>
              <a:spcBef>
                <a:spcPts val="750"/>
              </a:spcBef>
              <a:spcAft>
                <a:spcPts val="0"/>
              </a:spcAft>
              <a:buSzPts val="1350"/>
              <a:buNone/>
              <a:defRPr b="1" sz="1350">
                <a:solidFill>
                  <a:schemeClr val="lt1"/>
                </a:solidFill>
                <a:latin typeface="Play"/>
                <a:ea typeface="Play"/>
                <a:cs typeface="Play"/>
                <a:sym typeface="Play"/>
              </a:defRPr>
            </a:lvl1pPr>
            <a:lvl2pPr indent="-228600" lvl="1" marL="914400" algn="l">
              <a:lnSpc>
                <a:spcPct val="120000"/>
              </a:lnSpc>
              <a:spcBef>
                <a:spcPts val="375"/>
              </a:spcBef>
              <a:spcAft>
                <a:spcPts val="0"/>
              </a:spcAft>
              <a:buSzPts val="1200"/>
              <a:buNone/>
              <a:defRPr sz="1200"/>
            </a:lvl2pPr>
            <a:lvl3pPr indent="-228600" lvl="2" marL="1371600" algn="l">
              <a:lnSpc>
                <a:spcPct val="120000"/>
              </a:lnSpc>
              <a:spcBef>
                <a:spcPts val="375"/>
              </a:spcBef>
              <a:spcAft>
                <a:spcPts val="0"/>
              </a:spcAft>
              <a:buSzPts val="1050"/>
              <a:buNone/>
              <a:defRPr sz="1050"/>
            </a:lvl3pPr>
            <a:lvl4pPr indent="-228600" lvl="3" marL="1828800" algn="l">
              <a:lnSpc>
                <a:spcPct val="120000"/>
              </a:lnSpc>
              <a:spcBef>
                <a:spcPts val="375"/>
              </a:spcBef>
              <a:spcAft>
                <a:spcPts val="0"/>
              </a:spcAft>
              <a:buSzPts val="900"/>
              <a:buNone/>
              <a:defRPr sz="900"/>
            </a:lvl4pPr>
            <a:lvl5pPr indent="-228600" lvl="4" marL="2286000" algn="l">
              <a:lnSpc>
                <a:spcPct val="120000"/>
              </a:lnSpc>
              <a:spcBef>
                <a:spcPts val="375"/>
              </a:spcBef>
              <a:spcAft>
                <a:spcPts val="0"/>
              </a:spcAft>
              <a:buSzPts val="900"/>
              <a:buNone/>
              <a:defRPr sz="9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144" name="Google Shape;144;g36f4668f99e_0_794"/>
          <p:cNvPicPr preferRelativeResize="0"/>
          <p:nvPr>
            <p:ph idx="3" type="pic"/>
          </p:nvPr>
        </p:nvPicPr>
        <p:blipFill/>
        <p:spPr>
          <a:xfrm>
            <a:off x="456106" y="4701830"/>
            <a:ext cx="1108500" cy="1108800"/>
          </a:xfrm>
          <a:prstGeom prst="ellipse">
            <a:avLst/>
          </a:prstGeom>
          <a:blipFill rotWithShape="1">
            <a:blip r:embed="rId3">
              <a:alphaModFix/>
            </a:blip>
            <a:stretch>
              <a:fillRect b="0" l="0" r="0" t="0"/>
            </a:stretch>
          </a:blipFill>
          <a:ln>
            <a:noFill/>
          </a:ln>
        </p:spPr>
      </p:pic>
      <p:sp>
        <p:nvSpPr>
          <p:cNvPr id="145" name="Google Shape;145;g36f4668f99e_0_794"/>
          <p:cNvSpPr/>
          <p:nvPr>
            <p:ph idx="4" type="pic"/>
          </p:nvPr>
        </p:nvSpPr>
        <p:spPr>
          <a:xfrm>
            <a:off x="5130801" y="0"/>
            <a:ext cx="4013100" cy="6858000"/>
          </a:xfrm>
          <a:prstGeom prst="rect">
            <a:avLst/>
          </a:prstGeom>
          <a:gradFill>
            <a:gsLst>
              <a:gs pos="0">
                <a:srgbClr val="501214">
                  <a:alpha val="0"/>
                </a:srgbClr>
              </a:gs>
              <a:gs pos="100000">
                <a:srgbClr val="501214">
                  <a:alpha val="40000"/>
                </a:srgbClr>
              </a:gs>
            </a:gsLst>
            <a:lin ang="5400000" scaled="0"/>
          </a:grad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46" name="Shape 146"/>
        <p:cNvGrpSpPr/>
        <p:nvPr/>
      </p:nvGrpSpPr>
      <p:grpSpPr>
        <a:xfrm>
          <a:off x="0" y="0"/>
          <a:ext cx="0" cy="0"/>
          <a:chOff x="0" y="0"/>
          <a:chExt cx="0" cy="0"/>
        </a:xfrm>
      </p:grpSpPr>
      <p:sp>
        <p:nvSpPr>
          <p:cNvPr id="147" name="Google Shape;147;g36f4668f99e_0_804"/>
          <p:cNvSpPr txBox="1"/>
          <p:nvPr>
            <p:ph idx="1" type="body"/>
          </p:nvPr>
        </p:nvSpPr>
        <p:spPr>
          <a:xfrm>
            <a:off x="456105" y="1802451"/>
            <a:ext cx="4058700" cy="43746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SzPts val="1800"/>
              <a:buChar char="•"/>
              <a:defRPr sz="1800"/>
            </a:lvl1pPr>
            <a:lvl2pPr indent="-323850" lvl="1" marL="914400" algn="l">
              <a:lnSpc>
                <a:spcPct val="120000"/>
              </a:lnSpc>
              <a:spcBef>
                <a:spcPts val="375"/>
              </a:spcBef>
              <a:spcAft>
                <a:spcPts val="0"/>
              </a:spcAft>
              <a:buSzPts val="1500"/>
              <a:buChar char="•"/>
              <a:defRPr sz="1500"/>
            </a:lvl2pPr>
            <a:lvl3pPr indent="-314325" lvl="2" marL="1371600" algn="l">
              <a:lnSpc>
                <a:spcPct val="120000"/>
              </a:lnSpc>
              <a:spcBef>
                <a:spcPts val="375"/>
              </a:spcBef>
              <a:spcAft>
                <a:spcPts val="0"/>
              </a:spcAft>
              <a:buSzPts val="1350"/>
              <a:buChar char="•"/>
              <a:defRPr sz="1350"/>
            </a:lvl3pPr>
            <a:lvl4pPr indent="-304800" lvl="3" marL="1828800" algn="l">
              <a:lnSpc>
                <a:spcPct val="120000"/>
              </a:lnSpc>
              <a:spcBef>
                <a:spcPts val="375"/>
              </a:spcBef>
              <a:spcAft>
                <a:spcPts val="0"/>
              </a:spcAft>
              <a:buSzPts val="1200"/>
              <a:buChar char="•"/>
              <a:defRPr sz="1200"/>
            </a:lvl4pPr>
            <a:lvl5pPr indent="-304800" lvl="4" marL="2286000" algn="l">
              <a:lnSpc>
                <a:spcPct val="120000"/>
              </a:lnSpc>
              <a:spcBef>
                <a:spcPts val="375"/>
              </a:spcBef>
              <a:spcAft>
                <a:spcPts val="0"/>
              </a:spcAft>
              <a:buSzPts val="1200"/>
              <a:buChar char="•"/>
              <a:defRPr sz="12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48" name="Google Shape;148;g36f4668f99e_0_804"/>
          <p:cNvSpPr txBox="1"/>
          <p:nvPr>
            <p:ph idx="2" type="body"/>
          </p:nvPr>
        </p:nvSpPr>
        <p:spPr>
          <a:xfrm>
            <a:off x="4629152" y="1802454"/>
            <a:ext cx="4056600" cy="43746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SzPts val="1800"/>
              <a:buChar char="•"/>
              <a:defRPr sz="1800"/>
            </a:lvl1pPr>
            <a:lvl2pPr indent="-323850" lvl="1" marL="914400" algn="l">
              <a:lnSpc>
                <a:spcPct val="120000"/>
              </a:lnSpc>
              <a:spcBef>
                <a:spcPts val="375"/>
              </a:spcBef>
              <a:spcAft>
                <a:spcPts val="0"/>
              </a:spcAft>
              <a:buSzPts val="1500"/>
              <a:buChar char="•"/>
              <a:defRPr sz="1500"/>
            </a:lvl2pPr>
            <a:lvl3pPr indent="-314325" lvl="2" marL="1371600" algn="l">
              <a:lnSpc>
                <a:spcPct val="120000"/>
              </a:lnSpc>
              <a:spcBef>
                <a:spcPts val="375"/>
              </a:spcBef>
              <a:spcAft>
                <a:spcPts val="0"/>
              </a:spcAft>
              <a:buSzPts val="1350"/>
              <a:buChar char="•"/>
              <a:defRPr sz="1350"/>
            </a:lvl3pPr>
            <a:lvl4pPr indent="-304800" lvl="3" marL="1828800" algn="l">
              <a:lnSpc>
                <a:spcPct val="120000"/>
              </a:lnSpc>
              <a:spcBef>
                <a:spcPts val="375"/>
              </a:spcBef>
              <a:spcAft>
                <a:spcPts val="0"/>
              </a:spcAft>
              <a:buSzPts val="1200"/>
              <a:buChar char="•"/>
              <a:defRPr sz="1200"/>
            </a:lvl4pPr>
            <a:lvl5pPr indent="-304800" lvl="4" marL="2286000" algn="l">
              <a:lnSpc>
                <a:spcPct val="120000"/>
              </a:lnSpc>
              <a:spcBef>
                <a:spcPts val="375"/>
              </a:spcBef>
              <a:spcAft>
                <a:spcPts val="0"/>
              </a:spcAft>
              <a:buSzPts val="1200"/>
              <a:buChar char="•"/>
              <a:defRPr sz="12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49" name="Google Shape;149;g36f4668f99e_0_804"/>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g36f4668f99e_0_804"/>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1" name="Google Shape;151;g36f4668f99e_0_804"/>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52" name="Google Shape;152;g36f4668f99e_0_804"/>
          <p:cNvSpPr txBox="1"/>
          <p:nvPr>
            <p:ph type="title"/>
          </p:nvPr>
        </p:nvSpPr>
        <p:spPr>
          <a:xfrm>
            <a:off x="456103" y="365126"/>
            <a:ext cx="8229600" cy="1325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Header - Gold" showMasterSp="0">
  <p:cSld name="1_Section Header - Gold">
    <p:bg>
      <p:bgPr>
        <a:blipFill>
          <a:blip r:embed="rId2">
            <a:alphaModFix/>
          </a:blip>
          <a:stretch>
            <a:fillRect/>
          </a:stretch>
        </a:blipFill>
      </p:bgPr>
    </p:bg>
    <p:spTree>
      <p:nvGrpSpPr>
        <p:cNvPr id="153" name="Shape 153"/>
        <p:cNvGrpSpPr/>
        <p:nvPr/>
      </p:nvGrpSpPr>
      <p:grpSpPr>
        <a:xfrm>
          <a:off x="0" y="0"/>
          <a:ext cx="0" cy="0"/>
          <a:chOff x="0" y="0"/>
          <a:chExt cx="0" cy="0"/>
        </a:xfrm>
      </p:grpSpPr>
      <p:sp>
        <p:nvSpPr>
          <p:cNvPr id="154" name="Google Shape;154;g36f4668f99e_0_811"/>
          <p:cNvSpPr/>
          <p:nvPr/>
        </p:nvSpPr>
        <p:spPr>
          <a:xfrm>
            <a:off x="0" y="0"/>
            <a:ext cx="9144000" cy="6858000"/>
          </a:xfrm>
          <a:prstGeom prst="rect">
            <a:avLst/>
          </a:prstGeom>
          <a:solidFill>
            <a:schemeClr val="accent1">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pic>
        <p:nvPicPr>
          <p:cNvPr id="155" name="Google Shape;155;g36f4668f99e_0_811"/>
          <p:cNvPicPr preferRelativeResize="0"/>
          <p:nvPr/>
        </p:nvPicPr>
        <p:blipFill rotWithShape="1">
          <a:blip r:embed="rId3">
            <a:alphaModFix/>
          </a:blip>
          <a:srcRect b="0" l="13937" r="8465" t="20913"/>
          <a:stretch/>
        </p:blipFill>
        <p:spPr>
          <a:xfrm>
            <a:off x="0" y="0"/>
            <a:ext cx="9144002" cy="125457"/>
          </a:xfrm>
          <a:prstGeom prst="rect">
            <a:avLst/>
          </a:prstGeom>
          <a:noFill/>
          <a:ln>
            <a:noFill/>
          </a:ln>
        </p:spPr>
      </p:pic>
      <p:sp>
        <p:nvSpPr>
          <p:cNvPr id="156" name="Google Shape;156;g36f4668f99e_0_811"/>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g36f4668f99e_0_811"/>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g36f4668f99e_0_811"/>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b="0" i="0" sz="900" u="none" cap="none" strike="noStrike">
                <a:solidFill>
                  <a:schemeClr val="lt1"/>
                </a:solidFill>
                <a:latin typeface="Arial"/>
                <a:ea typeface="Arial"/>
                <a:cs typeface="Arial"/>
                <a:sym typeface="Arial"/>
              </a:defRPr>
            </a:lvl1pPr>
            <a:lvl2pPr indent="0" lvl="1" marL="0" algn="l">
              <a:spcBef>
                <a:spcPts val="0"/>
              </a:spcBef>
              <a:buNone/>
              <a:defRPr b="0" i="0" sz="900" u="none" cap="none" strike="noStrike">
                <a:solidFill>
                  <a:schemeClr val="lt1"/>
                </a:solidFill>
                <a:latin typeface="Arial"/>
                <a:ea typeface="Arial"/>
                <a:cs typeface="Arial"/>
                <a:sym typeface="Arial"/>
              </a:defRPr>
            </a:lvl2pPr>
            <a:lvl3pPr indent="0" lvl="2" marL="0" algn="l">
              <a:spcBef>
                <a:spcPts val="0"/>
              </a:spcBef>
              <a:buNone/>
              <a:defRPr b="0" i="0" sz="900" u="none" cap="none" strike="noStrike">
                <a:solidFill>
                  <a:schemeClr val="lt1"/>
                </a:solidFill>
                <a:latin typeface="Arial"/>
                <a:ea typeface="Arial"/>
                <a:cs typeface="Arial"/>
                <a:sym typeface="Arial"/>
              </a:defRPr>
            </a:lvl3pPr>
            <a:lvl4pPr indent="0" lvl="3" marL="0" algn="l">
              <a:spcBef>
                <a:spcPts val="0"/>
              </a:spcBef>
              <a:buNone/>
              <a:defRPr b="0" i="0" sz="900" u="none" cap="none" strike="noStrike">
                <a:solidFill>
                  <a:schemeClr val="lt1"/>
                </a:solidFill>
                <a:latin typeface="Arial"/>
                <a:ea typeface="Arial"/>
                <a:cs typeface="Arial"/>
                <a:sym typeface="Arial"/>
              </a:defRPr>
            </a:lvl4pPr>
            <a:lvl5pPr indent="0" lvl="4" marL="0" algn="l">
              <a:spcBef>
                <a:spcPts val="0"/>
              </a:spcBef>
              <a:buNone/>
              <a:defRPr b="0" i="0" sz="900" u="none" cap="none" strike="noStrike">
                <a:solidFill>
                  <a:schemeClr val="lt1"/>
                </a:solidFill>
                <a:latin typeface="Arial"/>
                <a:ea typeface="Arial"/>
                <a:cs typeface="Arial"/>
                <a:sym typeface="Arial"/>
              </a:defRPr>
            </a:lvl5pPr>
            <a:lvl6pPr indent="0" lvl="5" marL="0" algn="l">
              <a:spcBef>
                <a:spcPts val="0"/>
              </a:spcBef>
              <a:buNone/>
              <a:defRPr b="0" i="0" sz="900" u="none" cap="none" strike="noStrike">
                <a:solidFill>
                  <a:schemeClr val="lt1"/>
                </a:solidFill>
                <a:latin typeface="Arial"/>
                <a:ea typeface="Arial"/>
                <a:cs typeface="Arial"/>
                <a:sym typeface="Arial"/>
              </a:defRPr>
            </a:lvl6pPr>
            <a:lvl7pPr indent="0" lvl="6" marL="0" algn="l">
              <a:spcBef>
                <a:spcPts val="0"/>
              </a:spcBef>
              <a:buNone/>
              <a:defRPr b="0" i="0" sz="900" u="none" cap="none" strike="noStrike">
                <a:solidFill>
                  <a:schemeClr val="lt1"/>
                </a:solidFill>
                <a:latin typeface="Arial"/>
                <a:ea typeface="Arial"/>
                <a:cs typeface="Arial"/>
                <a:sym typeface="Arial"/>
              </a:defRPr>
            </a:lvl7pPr>
            <a:lvl8pPr indent="0" lvl="7" marL="0" algn="l">
              <a:spcBef>
                <a:spcPts val="0"/>
              </a:spcBef>
              <a:buNone/>
              <a:defRPr b="0" i="0" sz="900" u="none" cap="none" strike="noStrike">
                <a:solidFill>
                  <a:schemeClr val="lt1"/>
                </a:solidFill>
                <a:latin typeface="Arial"/>
                <a:ea typeface="Arial"/>
                <a:cs typeface="Arial"/>
                <a:sym typeface="Arial"/>
              </a:defRPr>
            </a:lvl8pPr>
            <a:lvl9pPr indent="0" lvl="8" marL="0" algn="l">
              <a:spcBef>
                <a:spcPts val="0"/>
              </a:spcBef>
              <a:buNone/>
              <a:defRPr b="0" i="0" sz="900" u="none" cap="none" strike="noStrike">
                <a:solidFill>
                  <a:schemeClr val="lt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
        <p:nvSpPr>
          <p:cNvPr id="159" name="Google Shape;159;g36f4668f99e_0_811"/>
          <p:cNvSpPr txBox="1"/>
          <p:nvPr>
            <p:ph type="title"/>
          </p:nvPr>
        </p:nvSpPr>
        <p:spPr>
          <a:xfrm>
            <a:off x="456104" y="1709929"/>
            <a:ext cx="5143500" cy="26691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Play"/>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g36f4668f99e_0_811"/>
          <p:cNvSpPr txBox="1"/>
          <p:nvPr>
            <p:ph idx="1" type="body"/>
          </p:nvPr>
        </p:nvSpPr>
        <p:spPr>
          <a:xfrm>
            <a:off x="456104" y="4424130"/>
            <a:ext cx="5143500" cy="15690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500"/>
              <a:buNone/>
              <a:defRPr sz="1500">
                <a:solidFill>
                  <a:schemeClr val="lt1"/>
                </a:solidFill>
              </a:defRPr>
            </a:lvl1pPr>
            <a:lvl2pPr indent="-228600" lvl="1" marL="914400" algn="l">
              <a:lnSpc>
                <a:spcPct val="120000"/>
              </a:lnSpc>
              <a:spcBef>
                <a:spcPts val="375"/>
              </a:spcBef>
              <a:spcAft>
                <a:spcPts val="0"/>
              </a:spcAft>
              <a:buSzPts val="1500"/>
              <a:buNone/>
              <a:defRPr sz="1500">
                <a:solidFill>
                  <a:srgbClr val="7D7C7C"/>
                </a:solidFill>
              </a:defRPr>
            </a:lvl2pPr>
            <a:lvl3pPr indent="-228600" lvl="2" marL="1371600" algn="l">
              <a:lnSpc>
                <a:spcPct val="120000"/>
              </a:lnSpc>
              <a:spcBef>
                <a:spcPts val="375"/>
              </a:spcBef>
              <a:spcAft>
                <a:spcPts val="0"/>
              </a:spcAft>
              <a:buSzPts val="1350"/>
              <a:buNone/>
              <a:defRPr sz="1350">
                <a:solidFill>
                  <a:srgbClr val="7D7C7C"/>
                </a:solidFill>
              </a:defRPr>
            </a:lvl3pPr>
            <a:lvl4pPr indent="-228600" lvl="3" marL="1828800" algn="l">
              <a:lnSpc>
                <a:spcPct val="120000"/>
              </a:lnSpc>
              <a:spcBef>
                <a:spcPts val="375"/>
              </a:spcBef>
              <a:spcAft>
                <a:spcPts val="0"/>
              </a:spcAft>
              <a:buSzPts val="1200"/>
              <a:buNone/>
              <a:defRPr sz="1200">
                <a:solidFill>
                  <a:srgbClr val="7D7C7C"/>
                </a:solidFill>
              </a:defRPr>
            </a:lvl4pPr>
            <a:lvl5pPr indent="-228600" lvl="4" marL="2286000" algn="l">
              <a:lnSpc>
                <a:spcPct val="120000"/>
              </a:lnSpc>
              <a:spcBef>
                <a:spcPts val="375"/>
              </a:spcBef>
              <a:spcAft>
                <a:spcPts val="0"/>
              </a:spcAft>
              <a:buSzPts val="1200"/>
              <a:buNone/>
              <a:defRPr sz="1200">
                <a:solidFill>
                  <a:srgbClr val="7D7C7C"/>
                </a:solidFill>
              </a:defRPr>
            </a:lvl5pPr>
            <a:lvl6pPr indent="-228600" lvl="5" marL="2743200" algn="l">
              <a:lnSpc>
                <a:spcPct val="90000"/>
              </a:lnSpc>
              <a:spcBef>
                <a:spcPts val="375"/>
              </a:spcBef>
              <a:spcAft>
                <a:spcPts val="0"/>
              </a:spcAft>
              <a:buClr>
                <a:srgbClr val="7D7C7C"/>
              </a:buClr>
              <a:buSzPts val="1200"/>
              <a:buNone/>
              <a:defRPr sz="1200">
                <a:solidFill>
                  <a:srgbClr val="7D7C7C"/>
                </a:solidFill>
              </a:defRPr>
            </a:lvl6pPr>
            <a:lvl7pPr indent="-228600" lvl="6" marL="3200400" algn="l">
              <a:lnSpc>
                <a:spcPct val="90000"/>
              </a:lnSpc>
              <a:spcBef>
                <a:spcPts val="375"/>
              </a:spcBef>
              <a:spcAft>
                <a:spcPts val="0"/>
              </a:spcAft>
              <a:buClr>
                <a:srgbClr val="7D7C7C"/>
              </a:buClr>
              <a:buSzPts val="1200"/>
              <a:buNone/>
              <a:defRPr sz="1200">
                <a:solidFill>
                  <a:srgbClr val="7D7C7C"/>
                </a:solidFill>
              </a:defRPr>
            </a:lvl7pPr>
            <a:lvl8pPr indent="-228600" lvl="7" marL="3657600" algn="l">
              <a:lnSpc>
                <a:spcPct val="90000"/>
              </a:lnSpc>
              <a:spcBef>
                <a:spcPts val="375"/>
              </a:spcBef>
              <a:spcAft>
                <a:spcPts val="0"/>
              </a:spcAft>
              <a:buClr>
                <a:srgbClr val="7D7C7C"/>
              </a:buClr>
              <a:buSzPts val="1200"/>
              <a:buNone/>
              <a:defRPr sz="1200">
                <a:solidFill>
                  <a:srgbClr val="7D7C7C"/>
                </a:solidFill>
              </a:defRPr>
            </a:lvl8pPr>
            <a:lvl9pPr indent="-228600" lvl="8" marL="4114800" algn="l">
              <a:lnSpc>
                <a:spcPct val="90000"/>
              </a:lnSpc>
              <a:spcBef>
                <a:spcPts val="375"/>
              </a:spcBef>
              <a:spcAft>
                <a:spcPts val="0"/>
              </a:spcAft>
              <a:buClr>
                <a:srgbClr val="7D7C7C"/>
              </a:buClr>
              <a:buSzPts val="1200"/>
              <a:buNone/>
              <a:defRPr sz="1200">
                <a:solidFill>
                  <a:srgbClr val="7D7C7C"/>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Gold" showMasterSp="0">
  <p:cSld name="Section Header - Gold">
    <p:bg>
      <p:bgPr>
        <a:blipFill>
          <a:blip r:embed="rId2">
            <a:alphaModFix/>
          </a:blip>
          <a:stretch>
            <a:fillRect/>
          </a:stretch>
        </a:blipFill>
      </p:bgPr>
    </p:bg>
    <p:spTree>
      <p:nvGrpSpPr>
        <p:cNvPr id="161" name="Shape 161"/>
        <p:cNvGrpSpPr/>
        <p:nvPr/>
      </p:nvGrpSpPr>
      <p:grpSpPr>
        <a:xfrm>
          <a:off x="0" y="0"/>
          <a:ext cx="0" cy="0"/>
          <a:chOff x="0" y="0"/>
          <a:chExt cx="0" cy="0"/>
        </a:xfrm>
      </p:grpSpPr>
      <p:sp>
        <p:nvSpPr>
          <p:cNvPr id="162" name="Google Shape;162;g36f4668f99e_0_819"/>
          <p:cNvSpPr/>
          <p:nvPr/>
        </p:nvSpPr>
        <p:spPr>
          <a:xfrm>
            <a:off x="0" y="0"/>
            <a:ext cx="9144000" cy="6858000"/>
          </a:xfrm>
          <a:prstGeom prst="rect">
            <a:avLst/>
          </a:prstGeom>
          <a:solidFill>
            <a:schemeClr val="accent4">
              <a:alpha val="8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pic>
        <p:nvPicPr>
          <p:cNvPr id="163" name="Google Shape;163;g36f4668f99e_0_819"/>
          <p:cNvPicPr preferRelativeResize="0"/>
          <p:nvPr/>
        </p:nvPicPr>
        <p:blipFill rotWithShape="1">
          <a:blip r:embed="rId3">
            <a:alphaModFix/>
          </a:blip>
          <a:srcRect b="0" l="13937" r="8465" t="20913"/>
          <a:stretch/>
        </p:blipFill>
        <p:spPr>
          <a:xfrm>
            <a:off x="0" y="0"/>
            <a:ext cx="9144002" cy="125457"/>
          </a:xfrm>
          <a:prstGeom prst="rect">
            <a:avLst/>
          </a:prstGeom>
          <a:noFill/>
          <a:ln>
            <a:noFill/>
          </a:ln>
        </p:spPr>
      </p:pic>
      <p:sp>
        <p:nvSpPr>
          <p:cNvPr id="164" name="Google Shape;164;g36f4668f99e_0_819"/>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5" name="Google Shape;165;g36f4668f99e_0_819"/>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6" name="Google Shape;166;g36f4668f99e_0_819"/>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b="0" i="0" sz="900" u="none" cap="none" strike="noStrike">
                <a:solidFill>
                  <a:schemeClr val="dk2"/>
                </a:solidFill>
                <a:latin typeface="Arial"/>
                <a:ea typeface="Arial"/>
                <a:cs typeface="Arial"/>
                <a:sym typeface="Arial"/>
              </a:defRPr>
            </a:lvl1pPr>
            <a:lvl2pPr indent="0" lvl="1" marL="0" algn="l">
              <a:spcBef>
                <a:spcPts val="0"/>
              </a:spcBef>
              <a:buNone/>
              <a:defRPr b="0" i="0" sz="900" u="none" cap="none" strike="noStrike">
                <a:solidFill>
                  <a:schemeClr val="dk2"/>
                </a:solidFill>
                <a:latin typeface="Arial"/>
                <a:ea typeface="Arial"/>
                <a:cs typeface="Arial"/>
                <a:sym typeface="Arial"/>
              </a:defRPr>
            </a:lvl2pPr>
            <a:lvl3pPr indent="0" lvl="2" marL="0" algn="l">
              <a:spcBef>
                <a:spcPts val="0"/>
              </a:spcBef>
              <a:buNone/>
              <a:defRPr b="0" i="0" sz="900" u="none" cap="none" strike="noStrike">
                <a:solidFill>
                  <a:schemeClr val="dk2"/>
                </a:solidFill>
                <a:latin typeface="Arial"/>
                <a:ea typeface="Arial"/>
                <a:cs typeface="Arial"/>
                <a:sym typeface="Arial"/>
              </a:defRPr>
            </a:lvl3pPr>
            <a:lvl4pPr indent="0" lvl="3" marL="0" algn="l">
              <a:spcBef>
                <a:spcPts val="0"/>
              </a:spcBef>
              <a:buNone/>
              <a:defRPr b="0" i="0" sz="900" u="none" cap="none" strike="noStrike">
                <a:solidFill>
                  <a:schemeClr val="dk2"/>
                </a:solidFill>
                <a:latin typeface="Arial"/>
                <a:ea typeface="Arial"/>
                <a:cs typeface="Arial"/>
                <a:sym typeface="Arial"/>
              </a:defRPr>
            </a:lvl4pPr>
            <a:lvl5pPr indent="0" lvl="4" marL="0" algn="l">
              <a:spcBef>
                <a:spcPts val="0"/>
              </a:spcBef>
              <a:buNone/>
              <a:defRPr b="0" i="0" sz="900" u="none" cap="none" strike="noStrike">
                <a:solidFill>
                  <a:schemeClr val="dk2"/>
                </a:solidFill>
                <a:latin typeface="Arial"/>
                <a:ea typeface="Arial"/>
                <a:cs typeface="Arial"/>
                <a:sym typeface="Arial"/>
              </a:defRPr>
            </a:lvl5pPr>
            <a:lvl6pPr indent="0" lvl="5" marL="0" algn="l">
              <a:spcBef>
                <a:spcPts val="0"/>
              </a:spcBef>
              <a:buNone/>
              <a:defRPr b="0" i="0" sz="900" u="none" cap="none" strike="noStrike">
                <a:solidFill>
                  <a:schemeClr val="dk2"/>
                </a:solidFill>
                <a:latin typeface="Arial"/>
                <a:ea typeface="Arial"/>
                <a:cs typeface="Arial"/>
                <a:sym typeface="Arial"/>
              </a:defRPr>
            </a:lvl6pPr>
            <a:lvl7pPr indent="0" lvl="6" marL="0" algn="l">
              <a:spcBef>
                <a:spcPts val="0"/>
              </a:spcBef>
              <a:buNone/>
              <a:defRPr b="0" i="0" sz="900" u="none" cap="none" strike="noStrike">
                <a:solidFill>
                  <a:schemeClr val="dk2"/>
                </a:solidFill>
                <a:latin typeface="Arial"/>
                <a:ea typeface="Arial"/>
                <a:cs typeface="Arial"/>
                <a:sym typeface="Arial"/>
              </a:defRPr>
            </a:lvl7pPr>
            <a:lvl8pPr indent="0" lvl="7" marL="0" algn="l">
              <a:spcBef>
                <a:spcPts val="0"/>
              </a:spcBef>
              <a:buNone/>
              <a:defRPr b="0" i="0" sz="900" u="none" cap="none" strike="noStrike">
                <a:solidFill>
                  <a:schemeClr val="dk2"/>
                </a:solidFill>
                <a:latin typeface="Arial"/>
                <a:ea typeface="Arial"/>
                <a:cs typeface="Arial"/>
                <a:sym typeface="Arial"/>
              </a:defRPr>
            </a:lvl8pPr>
            <a:lvl9pPr indent="0" lvl="8" marL="0" algn="l">
              <a:spcBef>
                <a:spcPts val="0"/>
              </a:spcBef>
              <a:buNone/>
              <a:defRPr b="0" i="0" sz="900" u="none" cap="none" strike="noStrike">
                <a:solidFill>
                  <a:schemeClr val="dk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
        <p:nvSpPr>
          <p:cNvPr id="167" name="Google Shape;167;g36f4668f99e_0_819"/>
          <p:cNvSpPr txBox="1"/>
          <p:nvPr>
            <p:ph type="title"/>
          </p:nvPr>
        </p:nvSpPr>
        <p:spPr>
          <a:xfrm>
            <a:off x="3539070" y="1709929"/>
            <a:ext cx="5146500" cy="26691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2"/>
              </a:buClr>
              <a:buSzPts val="3600"/>
              <a:buFont typeface="Play"/>
              <a:buNone/>
              <a:defRPr sz="36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8" name="Google Shape;168;g36f4668f99e_0_819"/>
          <p:cNvSpPr txBox="1"/>
          <p:nvPr>
            <p:ph idx="1" type="body"/>
          </p:nvPr>
        </p:nvSpPr>
        <p:spPr>
          <a:xfrm>
            <a:off x="3539070" y="4424130"/>
            <a:ext cx="5146500" cy="15690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500"/>
              <a:buNone/>
              <a:defRPr sz="1500">
                <a:solidFill>
                  <a:schemeClr val="dk2"/>
                </a:solidFill>
              </a:defRPr>
            </a:lvl1pPr>
            <a:lvl2pPr indent="-228600" lvl="1" marL="914400" algn="l">
              <a:lnSpc>
                <a:spcPct val="120000"/>
              </a:lnSpc>
              <a:spcBef>
                <a:spcPts val="375"/>
              </a:spcBef>
              <a:spcAft>
                <a:spcPts val="0"/>
              </a:spcAft>
              <a:buSzPts val="1500"/>
              <a:buNone/>
              <a:defRPr sz="1500">
                <a:solidFill>
                  <a:srgbClr val="7D7C7C"/>
                </a:solidFill>
              </a:defRPr>
            </a:lvl2pPr>
            <a:lvl3pPr indent="-228600" lvl="2" marL="1371600" algn="l">
              <a:lnSpc>
                <a:spcPct val="120000"/>
              </a:lnSpc>
              <a:spcBef>
                <a:spcPts val="375"/>
              </a:spcBef>
              <a:spcAft>
                <a:spcPts val="0"/>
              </a:spcAft>
              <a:buSzPts val="1350"/>
              <a:buNone/>
              <a:defRPr sz="1350">
                <a:solidFill>
                  <a:srgbClr val="7D7C7C"/>
                </a:solidFill>
              </a:defRPr>
            </a:lvl3pPr>
            <a:lvl4pPr indent="-228600" lvl="3" marL="1828800" algn="l">
              <a:lnSpc>
                <a:spcPct val="120000"/>
              </a:lnSpc>
              <a:spcBef>
                <a:spcPts val="375"/>
              </a:spcBef>
              <a:spcAft>
                <a:spcPts val="0"/>
              </a:spcAft>
              <a:buSzPts val="1200"/>
              <a:buNone/>
              <a:defRPr sz="1200">
                <a:solidFill>
                  <a:srgbClr val="7D7C7C"/>
                </a:solidFill>
              </a:defRPr>
            </a:lvl4pPr>
            <a:lvl5pPr indent="-228600" lvl="4" marL="2286000" algn="l">
              <a:lnSpc>
                <a:spcPct val="120000"/>
              </a:lnSpc>
              <a:spcBef>
                <a:spcPts val="375"/>
              </a:spcBef>
              <a:spcAft>
                <a:spcPts val="0"/>
              </a:spcAft>
              <a:buSzPts val="1200"/>
              <a:buNone/>
              <a:defRPr sz="1200">
                <a:solidFill>
                  <a:srgbClr val="7D7C7C"/>
                </a:solidFill>
              </a:defRPr>
            </a:lvl5pPr>
            <a:lvl6pPr indent="-228600" lvl="5" marL="2743200" algn="l">
              <a:lnSpc>
                <a:spcPct val="90000"/>
              </a:lnSpc>
              <a:spcBef>
                <a:spcPts val="375"/>
              </a:spcBef>
              <a:spcAft>
                <a:spcPts val="0"/>
              </a:spcAft>
              <a:buClr>
                <a:srgbClr val="7D7C7C"/>
              </a:buClr>
              <a:buSzPts val="1200"/>
              <a:buNone/>
              <a:defRPr sz="1200">
                <a:solidFill>
                  <a:srgbClr val="7D7C7C"/>
                </a:solidFill>
              </a:defRPr>
            </a:lvl6pPr>
            <a:lvl7pPr indent="-228600" lvl="6" marL="3200400" algn="l">
              <a:lnSpc>
                <a:spcPct val="90000"/>
              </a:lnSpc>
              <a:spcBef>
                <a:spcPts val="375"/>
              </a:spcBef>
              <a:spcAft>
                <a:spcPts val="0"/>
              </a:spcAft>
              <a:buClr>
                <a:srgbClr val="7D7C7C"/>
              </a:buClr>
              <a:buSzPts val="1200"/>
              <a:buNone/>
              <a:defRPr sz="1200">
                <a:solidFill>
                  <a:srgbClr val="7D7C7C"/>
                </a:solidFill>
              </a:defRPr>
            </a:lvl7pPr>
            <a:lvl8pPr indent="-228600" lvl="7" marL="3657600" algn="l">
              <a:lnSpc>
                <a:spcPct val="90000"/>
              </a:lnSpc>
              <a:spcBef>
                <a:spcPts val="375"/>
              </a:spcBef>
              <a:spcAft>
                <a:spcPts val="0"/>
              </a:spcAft>
              <a:buClr>
                <a:srgbClr val="7D7C7C"/>
              </a:buClr>
              <a:buSzPts val="1200"/>
              <a:buNone/>
              <a:defRPr sz="1200">
                <a:solidFill>
                  <a:srgbClr val="7D7C7C"/>
                </a:solidFill>
              </a:defRPr>
            </a:lvl8pPr>
            <a:lvl9pPr indent="-228600" lvl="8" marL="4114800" algn="l">
              <a:lnSpc>
                <a:spcPct val="90000"/>
              </a:lnSpc>
              <a:spcBef>
                <a:spcPts val="375"/>
              </a:spcBef>
              <a:spcAft>
                <a:spcPts val="0"/>
              </a:spcAft>
              <a:buClr>
                <a:srgbClr val="7D7C7C"/>
              </a:buClr>
              <a:buSzPts val="1200"/>
              <a:buNone/>
              <a:defRPr sz="1200">
                <a:solidFill>
                  <a:srgbClr val="7D7C7C"/>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icture with Caption" showMasterSp="0">
  <p:cSld name="Big Picture with Caption">
    <p:spTree>
      <p:nvGrpSpPr>
        <p:cNvPr id="169" name="Shape 169"/>
        <p:cNvGrpSpPr/>
        <p:nvPr/>
      </p:nvGrpSpPr>
      <p:grpSpPr>
        <a:xfrm>
          <a:off x="0" y="0"/>
          <a:ext cx="0" cy="0"/>
          <a:chOff x="0" y="0"/>
          <a:chExt cx="0" cy="0"/>
        </a:xfrm>
      </p:grpSpPr>
      <p:pic>
        <p:nvPicPr>
          <p:cNvPr id="170" name="Google Shape;170;g36f4668f99e_0_827"/>
          <p:cNvPicPr preferRelativeResize="0"/>
          <p:nvPr/>
        </p:nvPicPr>
        <p:blipFill rotWithShape="1">
          <a:blip r:embed="rId2">
            <a:alphaModFix/>
          </a:blip>
          <a:srcRect b="0" l="12391" r="13264" t="871"/>
          <a:stretch/>
        </p:blipFill>
        <p:spPr>
          <a:xfrm>
            <a:off x="4000500" y="-1"/>
            <a:ext cx="5143500" cy="6858000"/>
          </a:xfrm>
          <a:custGeom>
            <a:rect b="b" l="l" r="r" t="t"/>
            <a:pathLst>
              <a:path extrusionOk="0" h="6858000" w="6858000">
                <a:moveTo>
                  <a:pt x="0" y="0"/>
                </a:moveTo>
                <a:lnTo>
                  <a:pt x="6858000" y="0"/>
                </a:lnTo>
                <a:lnTo>
                  <a:pt x="6858000" y="6858000"/>
                </a:lnTo>
                <a:lnTo>
                  <a:pt x="0" y="6858000"/>
                </a:lnTo>
                <a:lnTo>
                  <a:pt x="0" y="4063452"/>
                </a:lnTo>
                <a:lnTo>
                  <a:pt x="497840" y="3460690"/>
                </a:lnTo>
                <a:lnTo>
                  <a:pt x="0" y="2857926"/>
                </a:lnTo>
                <a:close/>
              </a:path>
            </a:pathLst>
          </a:custGeom>
          <a:noFill/>
          <a:ln>
            <a:noFill/>
          </a:ln>
        </p:spPr>
      </p:pic>
      <p:sp>
        <p:nvSpPr>
          <p:cNvPr id="171" name="Google Shape;171;g36f4668f99e_0_827"/>
          <p:cNvSpPr/>
          <p:nvPr>
            <p:ph idx="2" type="pic"/>
          </p:nvPr>
        </p:nvSpPr>
        <p:spPr>
          <a:xfrm>
            <a:off x="4000504" y="1"/>
            <a:ext cx="5143500" cy="6858000"/>
          </a:xfrm>
          <a:prstGeom prst="rect">
            <a:avLst/>
          </a:prstGeom>
          <a:gradFill>
            <a:gsLst>
              <a:gs pos="0">
                <a:srgbClr val="501214">
                  <a:alpha val="0"/>
                </a:srgbClr>
              </a:gs>
              <a:gs pos="25000">
                <a:srgbClr val="501214">
                  <a:alpha val="0"/>
                </a:srgbClr>
              </a:gs>
              <a:gs pos="100000">
                <a:srgbClr val="501214">
                  <a:alpha val="40000"/>
                </a:srgbClr>
              </a:gs>
            </a:gsLst>
            <a:lin ang="5400000" scaled="0"/>
          </a:gradFill>
          <a:ln>
            <a:noFill/>
          </a:ln>
        </p:spPr>
      </p:sp>
      <p:sp>
        <p:nvSpPr>
          <p:cNvPr id="172" name="Google Shape;172;g36f4668f99e_0_827"/>
          <p:cNvSpPr txBox="1"/>
          <p:nvPr>
            <p:ph idx="1" type="body"/>
          </p:nvPr>
        </p:nvSpPr>
        <p:spPr>
          <a:xfrm>
            <a:off x="456106" y="3429000"/>
            <a:ext cx="3033900" cy="25569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350"/>
              <a:buNone/>
              <a:defRPr sz="1350"/>
            </a:lvl1pPr>
            <a:lvl2pPr indent="-228600" lvl="1" marL="914400" algn="l">
              <a:lnSpc>
                <a:spcPct val="120000"/>
              </a:lnSpc>
              <a:spcBef>
                <a:spcPts val="375"/>
              </a:spcBef>
              <a:spcAft>
                <a:spcPts val="0"/>
              </a:spcAft>
              <a:buSzPts val="1050"/>
              <a:buNone/>
              <a:defRPr sz="1050"/>
            </a:lvl2pPr>
            <a:lvl3pPr indent="-228600" lvl="2" marL="1371600" algn="l">
              <a:lnSpc>
                <a:spcPct val="120000"/>
              </a:lnSpc>
              <a:spcBef>
                <a:spcPts val="375"/>
              </a:spcBef>
              <a:spcAft>
                <a:spcPts val="0"/>
              </a:spcAft>
              <a:buSzPts val="900"/>
              <a:buNone/>
              <a:defRPr sz="900"/>
            </a:lvl3pPr>
            <a:lvl4pPr indent="-228600" lvl="3" marL="1828800" algn="l">
              <a:lnSpc>
                <a:spcPct val="120000"/>
              </a:lnSpc>
              <a:spcBef>
                <a:spcPts val="375"/>
              </a:spcBef>
              <a:spcAft>
                <a:spcPts val="0"/>
              </a:spcAft>
              <a:buSzPts val="750"/>
              <a:buNone/>
              <a:defRPr sz="750"/>
            </a:lvl4pPr>
            <a:lvl5pPr indent="-228600" lvl="4" marL="2286000" algn="l">
              <a:lnSpc>
                <a:spcPct val="120000"/>
              </a:lnSpc>
              <a:spcBef>
                <a:spcPts val="375"/>
              </a:spcBef>
              <a:spcAft>
                <a:spcPts val="0"/>
              </a:spcAft>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73" name="Google Shape;173;g36f4668f99e_0_827"/>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4" name="Google Shape;174;g36f4668f99e_0_827"/>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5" name="Google Shape;175;g36f4668f99e_0_827"/>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76" name="Google Shape;176;g36f4668f99e_0_827"/>
          <p:cNvSpPr txBox="1"/>
          <p:nvPr>
            <p:ph type="title"/>
          </p:nvPr>
        </p:nvSpPr>
        <p:spPr>
          <a:xfrm>
            <a:off x="456106" y="619759"/>
            <a:ext cx="3033900" cy="2506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000"/>
              <a:buFont typeface="Play"/>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with Color Block - 2 column" showMasterSp="0">
  <p:cSld name="Text with Color Block - 2 column">
    <p:spTree>
      <p:nvGrpSpPr>
        <p:cNvPr id="177" name="Shape 177"/>
        <p:cNvGrpSpPr/>
        <p:nvPr/>
      </p:nvGrpSpPr>
      <p:grpSpPr>
        <a:xfrm>
          <a:off x="0" y="0"/>
          <a:ext cx="0" cy="0"/>
          <a:chOff x="0" y="0"/>
          <a:chExt cx="0" cy="0"/>
        </a:xfrm>
      </p:grpSpPr>
      <p:sp>
        <p:nvSpPr>
          <p:cNvPr id="178" name="Google Shape;178;g36f4668f99e_0_835"/>
          <p:cNvSpPr/>
          <p:nvPr/>
        </p:nvSpPr>
        <p:spPr>
          <a:xfrm>
            <a:off x="4572000" y="0"/>
            <a:ext cx="457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
        <p:nvSpPr>
          <p:cNvPr id="179" name="Google Shape;179;g36f4668f99e_0_835"/>
          <p:cNvSpPr txBox="1"/>
          <p:nvPr>
            <p:ph idx="1" type="body"/>
          </p:nvPr>
        </p:nvSpPr>
        <p:spPr>
          <a:xfrm>
            <a:off x="5909596" y="2263042"/>
            <a:ext cx="1894500" cy="554100"/>
          </a:xfrm>
          <a:prstGeom prst="rect">
            <a:avLst/>
          </a:prstGeom>
          <a:solidFill>
            <a:schemeClr val="accent3"/>
          </a:solidFill>
          <a:ln>
            <a:noFill/>
          </a:ln>
        </p:spPr>
        <p:txBody>
          <a:bodyPr anchorCtr="0" anchor="ctr" bIns="45700" lIns="182875" spcFirstLastPara="1" rIns="182875" wrap="square" tIns="91425">
            <a:spAutoFit/>
          </a:bodyPr>
          <a:lstStyle>
            <a:lvl1pPr indent="-228600" lvl="0" marL="457200" algn="ctr">
              <a:lnSpc>
                <a:spcPct val="100000"/>
              </a:lnSpc>
              <a:spcBef>
                <a:spcPts val="750"/>
              </a:spcBef>
              <a:spcAft>
                <a:spcPts val="0"/>
              </a:spcAft>
              <a:buSzPts val="2700"/>
              <a:buNone/>
              <a:defRPr b="1" sz="2700">
                <a:solidFill>
                  <a:schemeClr val="dk2"/>
                </a:solidFill>
                <a:latin typeface="Play"/>
                <a:ea typeface="Play"/>
                <a:cs typeface="Play"/>
                <a:sym typeface="Play"/>
              </a:defRPr>
            </a:lvl1pPr>
            <a:lvl2pPr indent="-228600" lvl="1" marL="914400" algn="l">
              <a:lnSpc>
                <a:spcPct val="120000"/>
              </a:lnSpc>
              <a:spcBef>
                <a:spcPts val="375"/>
              </a:spcBef>
              <a:spcAft>
                <a:spcPts val="0"/>
              </a:spcAft>
              <a:buSzPts val="1500"/>
              <a:buNone/>
              <a:defRPr b="1" sz="1500"/>
            </a:lvl2pPr>
            <a:lvl3pPr indent="-228600" lvl="2" marL="1371600" algn="l">
              <a:lnSpc>
                <a:spcPct val="120000"/>
              </a:lnSpc>
              <a:spcBef>
                <a:spcPts val="375"/>
              </a:spcBef>
              <a:spcAft>
                <a:spcPts val="0"/>
              </a:spcAft>
              <a:buSzPts val="1350"/>
              <a:buNone/>
              <a:defRPr b="1" sz="1350"/>
            </a:lvl3pPr>
            <a:lvl4pPr indent="-228600" lvl="3" marL="1828800" algn="l">
              <a:lnSpc>
                <a:spcPct val="120000"/>
              </a:lnSpc>
              <a:spcBef>
                <a:spcPts val="375"/>
              </a:spcBef>
              <a:spcAft>
                <a:spcPts val="0"/>
              </a:spcAft>
              <a:buSzPts val="1200"/>
              <a:buNone/>
              <a:defRPr b="1" sz="1200"/>
            </a:lvl4pPr>
            <a:lvl5pPr indent="-228600" lvl="4" marL="2286000" algn="l">
              <a:lnSpc>
                <a:spcPct val="120000"/>
              </a:lnSpc>
              <a:spcBef>
                <a:spcPts val="375"/>
              </a:spcBef>
              <a:spcAft>
                <a:spcPts val="0"/>
              </a:spcAft>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80" name="Google Shape;180;g36f4668f99e_0_835"/>
          <p:cNvSpPr txBox="1"/>
          <p:nvPr>
            <p:ph idx="2" type="body"/>
          </p:nvPr>
        </p:nvSpPr>
        <p:spPr>
          <a:xfrm>
            <a:off x="5028103" y="3139440"/>
            <a:ext cx="3657600" cy="305010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SzPts val="1800"/>
              <a:buNone/>
              <a:defRPr>
                <a:solidFill>
                  <a:schemeClr val="dk2"/>
                </a:solidFill>
              </a:defRPr>
            </a:lvl1pPr>
            <a:lvl2pPr indent="-228600" lvl="1" marL="914400" algn="ctr">
              <a:lnSpc>
                <a:spcPct val="120000"/>
              </a:lnSpc>
              <a:spcBef>
                <a:spcPts val="375"/>
              </a:spcBef>
              <a:spcAft>
                <a:spcPts val="0"/>
              </a:spcAft>
              <a:buSzPts val="1500"/>
              <a:buNone/>
              <a:defRPr/>
            </a:lvl2pPr>
            <a:lvl3pPr indent="-314325" lvl="2" marL="1371600" algn="ctr">
              <a:lnSpc>
                <a:spcPct val="120000"/>
              </a:lnSpc>
              <a:spcBef>
                <a:spcPts val="375"/>
              </a:spcBef>
              <a:spcAft>
                <a:spcPts val="0"/>
              </a:spcAft>
              <a:buSzPts val="1350"/>
              <a:buChar char="•"/>
              <a:defRPr/>
            </a:lvl3pPr>
            <a:lvl4pPr indent="-304800" lvl="3" marL="1828800" algn="ctr">
              <a:lnSpc>
                <a:spcPct val="120000"/>
              </a:lnSpc>
              <a:spcBef>
                <a:spcPts val="375"/>
              </a:spcBef>
              <a:spcAft>
                <a:spcPts val="0"/>
              </a:spcAft>
              <a:buSzPts val="1200"/>
              <a:buChar char="•"/>
              <a:defRPr/>
            </a:lvl4pPr>
            <a:lvl5pPr indent="-304800" lvl="4" marL="2286000" algn="ctr">
              <a:lnSpc>
                <a:spcPct val="120000"/>
              </a:lnSpc>
              <a:spcBef>
                <a:spcPts val="375"/>
              </a:spcBef>
              <a:spcAft>
                <a:spcPts val="0"/>
              </a:spcAft>
              <a:buSzPts val="12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81" name="Google Shape;181;g36f4668f99e_0_835"/>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2" name="Google Shape;182;g36f4668f99e_0_835"/>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3" name="Google Shape;183;g36f4668f99e_0_835"/>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84" name="Google Shape;184;g36f4668f99e_0_835"/>
          <p:cNvSpPr txBox="1"/>
          <p:nvPr>
            <p:ph idx="3" type="body"/>
          </p:nvPr>
        </p:nvSpPr>
        <p:spPr>
          <a:xfrm>
            <a:off x="456104" y="3429000"/>
            <a:ext cx="3557700" cy="25569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350"/>
              <a:buNone/>
              <a:defRPr sz="1350"/>
            </a:lvl1pPr>
            <a:lvl2pPr indent="-228600" lvl="1" marL="914400" algn="l">
              <a:lnSpc>
                <a:spcPct val="120000"/>
              </a:lnSpc>
              <a:spcBef>
                <a:spcPts val="375"/>
              </a:spcBef>
              <a:spcAft>
                <a:spcPts val="0"/>
              </a:spcAft>
              <a:buSzPts val="1050"/>
              <a:buNone/>
              <a:defRPr sz="1050"/>
            </a:lvl2pPr>
            <a:lvl3pPr indent="-228600" lvl="2" marL="1371600" algn="l">
              <a:lnSpc>
                <a:spcPct val="120000"/>
              </a:lnSpc>
              <a:spcBef>
                <a:spcPts val="375"/>
              </a:spcBef>
              <a:spcAft>
                <a:spcPts val="0"/>
              </a:spcAft>
              <a:buSzPts val="900"/>
              <a:buNone/>
              <a:defRPr sz="900"/>
            </a:lvl3pPr>
            <a:lvl4pPr indent="-228600" lvl="3" marL="1828800" algn="l">
              <a:lnSpc>
                <a:spcPct val="120000"/>
              </a:lnSpc>
              <a:spcBef>
                <a:spcPts val="375"/>
              </a:spcBef>
              <a:spcAft>
                <a:spcPts val="0"/>
              </a:spcAft>
              <a:buSzPts val="750"/>
              <a:buNone/>
              <a:defRPr sz="750"/>
            </a:lvl4pPr>
            <a:lvl5pPr indent="-228600" lvl="4" marL="2286000" algn="l">
              <a:lnSpc>
                <a:spcPct val="120000"/>
              </a:lnSpc>
              <a:spcBef>
                <a:spcPts val="375"/>
              </a:spcBef>
              <a:spcAft>
                <a:spcPts val="0"/>
              </a:spcAft>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185" name="Google Shape;185;g36f4668f99e_0_835"/>
          <p:cNvSpPr txBox="1"/>
          <p:nvPr>
            <p:ph type="title"/>
          </p:nvPr>
        </p:nvSpPr>
        <p:spPr>
          <a:xfrm>
            <a:off x="456104" y="619759"/>
            <a:ext cx="3557700" cy="2506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000"/>
              <a:buFont typeface="Play"/>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r Block - 2 column">
  <p:cSld name="Color Block - 2 column">
    <p:spTree>
      <p:nvGrpSpPr>
        <p:cNvPr id="186" name="Shape 186"/>
        <p:cNvGrpSpPr/>
        <p:nvPr/>
      </p:nvGrpSpPr>
      <p:grpSpPr>
        <a:xfrm>
          <a:off x="0" y="0"/>
          <a:ext cx="0" cy="0"/>
          <a:chOff x="0" y="0"/>
          <a:chExt cx="0" cy="0"/>
        </a:xfrm>
      </p:grpSpPr>
      <p:sp>
        <p:nvSpPr>
          <p:cNvPr id="187" name="Google Shape;187;g36f4668f99e_0_844"/>
          <p:cNvSpPr/>
          <p:nvPr/>
        </p:nvSpPr>
        <p:spPr>
          <a:xfrm>
            <a:off x="4572000" y="0"/>
            <a:ext cx="4572000" cy="685800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
        <p:nvSpPr>
          <p:cNvPr id="188" name="Google Shape;188;g36f4668f99e_0_844"/>
          <p:cNvSpPr/>
          <p:nvPr/>
        </p:nvSpPr>
        <p:spPr>
          <a:xfrm>
            <a:off x="0" y="0"/>
            <a:ext cx="45720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
        <p:nvSpPr>
          <p:cNvPr id="189" name="Google Shape;189;g36f4668f99e_0_844"/>
          <p:cNvSpPr txBox="1"/>
          <p:nvPr>
            <p:ph idx="1" type="body"/>
          </p:nvPr>
        </p:nvSpPr>
        <p:spPr>
          <a:xfrm>
            <a:off x="456106" y="3139440"/>
            <a:ext cx="3657600" cy="305010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SzPts val="1800"/>
              <a:buNone/>
              <a:defRPr>
                <a:solidFill>
                  <a:schemeClr val="dk2"/>
                </a:solidFill>
              </a:defRPr>
            </a:lvl1pPr>
            <a:lvl2pPr indent="-323850" lvl="1" marL="914400" algn="ctr">
              <a:lnSpc>
                <a:spcPct val="120000"/>
              </a:lnSpc>
              <a:spcBef>
                <a:spcPts val="375"/>
              </a:spcBef>
              <a:spcAft>
                <a:spcPts val="0"/>
              </a:spcAft>
              <a:buSzPts val="1500"/>
              <a:buChar char="•"/>
              <a:defRPr/>
            </a:lvl2pPr>
            <a:lvl3pPr indent="-314325" lvl="2" marL="1371600" algn="ctr">
              <a:lnSpc>
                <a:spcPct val="120000"/>
              </a:lnSpc>
              <a:spcBef>
                <a:spcPts val="375"/>
              </a:spcBef>
              <a:spcAft>
                <a:spcPts val="0"/>
              </a:spcAft>
              <a:buSzPts val="1350"/>
              <a:buChar char="•"/>
              <a:defRPr/>
            </a:lvl3pPr>
            <a:lvl4pPr indent="-304800" lvl="3" marL="1828800" algn="ctr">
              <a:lnSpc>
                <a:spcPct val="120000"/>
              </a:lnSpc>
              <a:spcBef>
                <a:spcPts val="375"/>
              </a:spcBef>
              <a:spcAft>
                <a:spcPts val="0"/>
              </a:spcAft>
              <a:buSzPts val="1200"/>
              <a:buChar char="•"/>
              <a:defRPr/>
            </a:lvl4pPr>
            <a:lvl5pPr indent="-304800" lvl="4" marL="2286000" algn="ctr">
              <a:lnSpc>
                <a:spcPct val="120000"/>
              </a:lnSpc>
              <a:spcBef>
                <a:spcPts val="375"/>
              </a:spcBef>
              <a:spcAft>
                <a:spcPts val="0"/>
              </a:spcAft>
              <a:buSzPts val="12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90" name="Google Shape;190;g36f4668f99e_0_844"/>
          <p:cNvSpPr txBox="1"/>
          <p:nvPr>
            <p:ph idx="2" type="body"/>
          </p:nvPr>
        </p:nvSpPr>
        <p:spPr>
          <a:xfrm>
            <a:off x="5028103" y="3139440"/>
            <a:ext cx="3657600" cy="3050100"/>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750"/>
              </a:spcBef>
              <a:spcAft>
                <a:spcPts val="0"/>
              </a:spcAft>
              <a:buSzPts val="1800"/>
              <a:buNone/>
              <a:defRPr>
                <a:solidFill>
                  <a:schemeClr val="dk2"/>
                </a:solidFill>
              </a:defRPr>
            </a:lvl1pPr>
            <a:lvl2pPr indent="-228600" lvl="1" marL="914400" algn="ctr">
              <a:lnSpc>
                <a:spcPct val="120000"/>
              </a:lnSpc>
              <a:spcBef>
                <a:spcPts val="375"/>
              </a:spcBef>
              <a:spcAft>
                <a:spcPts val="0"/>
              </a:spcAft>
              <a:buSzPts val="1500"/>
              <a:buNone/>
              <a:defRPr/>
            </a:lvl2pPr>
            <a:lvl3pPr indent="-314325" lvl="2" marL="1371600" algn="ctr">
              <a:lnSpc>
                <a:spcPct val="120000"/>
              </a:lnSpc>
              <a:spcBef>
                <a:spcPts val="375"/>
              </a:spcBef>
              <a:spcAft>
                <a:spcPts val="0"/>
              </a:spcAft>
              <a:buSzPts val="1350"/>
              <a:buChar char="•"/>
              <a:defRPr/>
            </a:lvl3pPr>
            <a:lvl4pPr indent="-304800" lvl="3" marL="1828800" algn="ctr">
              <a:lnSpc>
                <a:spcPct val="120000"/>
              </a:lnSpc>
              <a:spcBef>
                <a:spcPts val="375"/>
              </a:spcBef>
              <a:spcAft>
                <a:spcPts val="0"/>
              </a:spcAft>
              <a:buSzPts val="1200"/>
              <a:buChar char="•"/>
              <a:defRPr/>
            </a:lvl4pPr>
            <a:lvl5pPr indent="-304800" lvl="4" marL="2286000" algn="ctr">
              <a:lnSpc>
                <a:spcPct val="120000"/>
              </a:lnSpc>
              <a:spcBef>
                <a:spcPts val="375"/>
              </a:spcBef>
              <a:spcAft>
                <a:spcPts val="0"/>
              </a:spcAft>
              <a:buSzPts val="12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91" name="Google Shape;191;g36f4668f99e_0_844"/>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2" name="Google Shape;192;g36f4668f99e_0_844"/>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3" name="Google Shape;193;g36f4668f99e_0_844"/>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94" name="Google Shape;194;g36f4668f99e_0_844"/>
          <p:cNvSpPr txBox="1"/>
          <p:nvPr>
            <p:ph idx="3" type="body"/>
          </p:nvPr>
        </p:nvSpPr>
        <p:spPr>
          <a:xfrm>
            <a:off x="5909596" y="2174870"/>
            <a:ext cx="1894500" cy="554100"/>
          </a:xfrm>
          <a:prstGeom prst="rect">
            <a:avLst/>
          </a:prstGeom>
          <a:solidFill>
            <a:schemeClr val="accent3"/>
          </a:solidFill>
          <a:ln>
            <a:noFill/>
          </a:ln>
        </p:spPr>
        <p:txBody>
          <a:bodyPr anchorCtr="0" anchor="ctr" bIns="45700" lIns="182875" spcFirstLastPara="1" rIns="182875" wrap="square" tIns="91425">
            <a:spAutoFit/>
          </a:bodyPr>
          <a:lstStyle>
            <a:lvl1pPr indent="-228600" lvl="0" marL="457200" algn="ctr">
              <a:lnSpc>
                <a:spcPct val="100000"/>
              </a:lnSpc>
              <a:spcBef>
                <a:spcPts val="750"/>
              </a:spcBef>
              <a:spcAft>
                <a:spcPts val="0"/>
              </a:spcAft>
              <a:buSzPts val="2700"/>
              <a:buNone/>
              <a:defRPr b="1" sz="2700">
                <a:solidFill>
                  <a:schemeClr val="dk2"/>
                </a:solidFill>
                <a:latin typeface="Play"/>
                <a:ea typeface="Play"/>
                <a:cs typeface="Play"/>
                <a:sym typeface="Play"/>
              </a:defRPr>
            </a:lvl1pPr>
            <a:lvl2pPr indent="-228600" lvl="1" marL="914400" algn="l">
              <a:lnSpc>
                <a:spcPct val="120000"/>
              </a:lnSpc>
              <a:spcBef>
                <a:spcPts val="375"/>
              </a:spcBef>
              <a:spcAft>
                <a:spcPts val="0"/>
              </a:spcAft>
              <a:buSzPts val="1500"/>
              <a:buNone/>
              <a:defRPr b="1" sz="1500"/>
            </a:lvl2pPr>
            <a:lvl3pPr indent="-228600" lvl="2" marL="1371600" algn="l">
              <a:lnSpc>
                <a:spcPct val="120000"/>
              </a:lnSpc>
              <a:spcBef>
                <a:spcPts val="375"/>
              </a:spcBef>
              <a:spcAft>
                <a:spcPts val="0"/>
              </a:spcAft>
              <a:buSzPts val="1350"/>
              <a:buNone/>
              <a:defRPr b="1" sz="1350"/>
            </a:lvl3pPr>
            <a:lvl4pPr indent="-228600" lvl="3" marL="1828800" algn="l">
              <a:lnSpc>
                <a:spcPct val="120000"/>
              </a:lnSpc>
              <a:spcBef>
                <a:spcPts val="375"/>
              </a:spcBef>
              <a:spcAft>
                <a:spcPts val="0"/>
              </a:spcAft>
              <a:buSzPts val="1200"/>
              <a:buNone/>
              <a:defRPr b="1" sz="1200"/>
            </a:lvl4pPr>
            <a:lvl5pPr indent="-228600" lvl="4" marL="2286000" algn="l">
              <a:lnSpc>
                <a:spcPct val="120000"/>
              </a:lnSpc>
              <a:spcBef>
                <a:spcPts val="375"/>
              </a:spcBef>
              <a:spcAft>
                <a:spcPts val="0"/>
              </a:spcAft>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195" name="Google Shape;195;g36f4668f99e_0_844"/>
          <p:cNvSpPr txBox="1"/>
          <p:nvPr>
            <p:ph idx="4" type="body"/>
          </p:nvPr>
        </p:nvSpPr>
        <p:spPr>
          <a:xfrm>
            <a:off x="1291297" y="2174870"/>
            <a:ext cx="1894500" cy="554100"/>
          </a:xfrm>
          <a:prstGeom prst="rect">
            <a:avLst/>
          </a:prstGeom>
          <a:solidFill>
            <a:schemeClr val="accent3"/>
          </a:solidFill>
          <a:ln>
            <a:noFill/>
          </a:ln>
        </p:spPr>
        <p:txBody>
          <a:bodyPr anchorCtr="0" anchor="ctr" bIns="45700" lIns="182875" spcFirstLastPara="1" rIns="182875" wrap="square" tIns="91425">
            <a:spAutoFit/>
          </a:bodyPr>
          <a:lstStyle>
            <a:lvl1pPr indent="-228600" lvl="0" marL="457200" algn="ctr">
              <a:lnSpc>
                <a:spcPct val="100000"/>
              </a:lnSpc>
              <a:spcBef>
                <a:spcPts val="750"/>
              </a:spcBef>
              <a:spcAft>
                <a:spcPts val="0"/>
              </a:spcAft>
              <a:buSzPts val="2700"/>
              <a:buNone/>
              <a:defRPr b="1" sz="2700">
                <a:solidFill>
                  <a:schemeClr val="dk2"/>
                </a:solidFill>
                <a:latin typeface="Play"/>
                <a:ea typeface="Play"/>
                <a:cs typeface="Play"/>
                <a:sym typeface="Play"/>
              </a:defRPr>
            </a:lvl1pPr>
            <a:lvl2pPr indent="-228600" lvl="1" marL="914400" algn="l">
              <a:lnSpc>
                <a:spcPct val="120000"/>
              </a:lnSpc>
              <a:spcBef>
                <a:spcPts val="375"/>
              </a:spcBef>
              <a:spcAft>
                <a:spcPts val="0"/>
              </a:spcAft>
              <a:buSzPts val="1500"/>
              <a:buNone/>
              <a:defRPr b="1" sz="1500"/>
            </a:lvl2pPr>
            <a:lvl3pPr indent="-228600" lvl="2" marL="1371600" algn="l">
              <a:lnSpc>
                <a:spcPct val="120000"/>
              </a:lnSpc>
              <a:spcBef>
                <a:spcPts val="375"/>
              </a:spcBef>
              <a:spcAft>
                <a:spcPts val="0"/>
              </a:spcAft>
              <a:buSzPts val="1350"/>
              <a:buNone/>
              <a:defRPr b="1" sz="1350"/>
            </a:lvl3pPr>
            <a:lvl4pPr indent="-228600" lvl="3" marL="1828800" algn="l">
              <a:lnSpc>
                <a:spcPct val="120000"/>
              </a:lnSpc>
              <a:spcBef>
                <a:spcPts val="375"/>
              </a:spcBef>
              <a:spcAft>
                <a:spcPts val="0"/>
              </a:spcAft>
              <a:buSzPts val="1200"/>
              <a:buNone/>
              <a:defRPr b="1" sz="1200"/>
            </a:lvl4pPr>
            <a:lvl5pPr indent="-228600" lvl="4" marL="2286000" algn="l">
              <a:lnSpc>
                <a:spcPct val="120000"/>
              </a:lnSpc>
              <a:spcBef>
                <a:spcPts val="375"/>
              </a:spcBef>
              <a:spcAft>
                <a:spcPts val="0"/>
              </a:spcAft>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p:cSld name="Picture with Caption">
    <p:spTree>
      <p:nvGrpSpPr>
        <p:cNvPr id="196" name="Shape 196"/>
        <p:cNvGrpSpPr/>
        <p:nvPr/>
      </p:nvGrpSpPr>
      <p:grpSpPr>
        <a:xfrm>
          <a:off x="0" y="0"/>
          <a:ext cx="0" cy="0"/>
          <a:chOff x="0" y="0"/>
          <a:chExt cx="0" cy="0"/>
        </a:xfrm>
      </p:grpSpPr>
      <p:sp>
        <p:nvSpPr>
          <p:cNvPr id="197" name="Google Shape;197;g36f4668f99e_0_854"/>
          <p:cNvSpPr/>
          <p:nvPr/>
        </p:nvSpPr>
        <p:spPr>
          <a:xfrm flipH="1">
            <a:off x="6263700" y="0"/>
            <a:ext cx="28803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pic>
        <p:nvPicPr>
          <p:cNvPr id="198" name="Google Shape;198;g36f4668f99e_0_854"/>
          <p:cNvPicPr preferRelativeResize="0"/>
          <p:nvPr/>
        </p:nvPicPr>
        <p:blipFill rotWithShape="1">
          <a:blip r:embed="rId2">
            <a:alphaModFix/>
          </a:blip>
          <a:srcRect b="0" l="19865" r="5142" t="0"/>
          <a:stretch/>
        </p:blipFill>
        <p:spPr>
          <a:xfrm>
            <a:off x="4472943" y="619759"/>
            <a:ext cx="4211908" cy="5616448"/>
          </a:xfrm>
          <a:prstGeom prst="rect">
            <a:avLst/>
          </a:prstGeom>
          <a:noFill/>
          <a:ln>
            <a:noFill/>
          </a:ln>
        </p:spPr>
      </p:pic>
      <p:sp>
        <p:nvSpPr>
          <p:cNvPr id="199" name="Google Shape;199;g36f4668f99e_0_854"/>
          <p:cNvSpPr txBox="1"/>
          <p:nvPr>
            <p:ph idx="1" type="body"/>
          </p:nvPr>
        </p:nvSpPr>
        <p:spPr>
          <a:xfrm>
            <a:off x="456104" y="3429000"/>
            <a:ext cx="3557700" cy="25569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350"/>
              <a:buNone/>
              <a:defRPr sz="1350"/>
            </a:lvl1pPr>
            <a:lvl2pPr indent="-228600" lvl="1" marL="914400" algn="l">
              <a:lnSpc>
                <a:spcPct val="120000"/>
              </a:lnSpc>
              <a:spcBef>
                <a:spcPts val="375"/>
              </a:spcBef>
              <a:spcAft>
                <a:spcPts val="0"/>
              </a:spcAft>
              <a:buSzPts val="1050"/>
              <a:buNone/>
              <a:defRPr sz="1050"/>
            </a:lvl2pPr>
            <a:lvl3pPr indent="-228600" lvl="2" marL="1371600" algn="l">
              <a:lnSpc>
                <a:spcPct val="120000"/>
              </a:lnSpc>
              <a:spcBef>
                <a:spcPts val="375"/>
              </a:spcBef>
              <a:spcAft>
                <a:spcPts val="0"/>
              </a:spcAft>
              <a:buSzPts val="900"/>
              <a:buNone/>
              <a:defRPr sz="900"/>
            </a:lvl3pPr>
            <a:lvl4pPr indent="-228600" lvl="3" marL="1828800" algn="l">
              <a:lnSpc>
                <a:spcPct val="120000"/>
              </a:lnSpc>
              <a:spcBef>
                <a:spcPts val="375"/>
              </a:spcBef>
              <a:spcAft>
                <a:spcPts val="0"/>
              </a:spcAft>
              <a:buSzPts val="750"/>
              <a:buNone/>
              <a:defRPr sz="750"/>
            </a:lvl4pPr>
            <a:lvl5pPr indent="-228600" lvl="4" marL="2286000" algn="l">
              <a:lnSpc>
                <a:spcPct val="120000"/>
              </a:lnSpc>
              <a:spcBef>
                <a:spcPts val="375"/>
              </a:spcBef>
              <a:spcAft>
                <a:spcPts val="0"/>
              </a:spcAft>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200" name="Google Shape;200;g36f4668f99e_0_854"/>
          <p:cNvSpPr/>
          <p:nvPr>
            <p:ph idx="2" type="pic"/>
          </p:nvPr>
        </p:nvSpPr>
        <p:spPr>
          <a:xfrm>
            <a:off x="4472940" y="621791"/>
            <a:ext cx="4212000" cy="5616300"/>
          </a:xfrm>
          <a:prstGeom prst="rect">
            <a:avLst/>
          </a:prstGeom>
          <a:solidFill>
            <a:schemeClr val="dk2">
              <a:alpha val="22745"/>
            </a:schemeClr>
          </a:solidFill>
          <a:ln>
            <a:noFill/>
          </a:ln>
        </p:spPr>
      </p:sp>
      <p:sp>
        <p:nvSpPr>
          <p:cNvPr id="201" name="Google Shape;201;g36f4668f99e_0_854"/>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2" name="Google Shape;202;g36f4668f99e_0_854"/>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g36f4668f99e_0_854"/>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204" name="Google Shape;204;g36f4668f99e_0_854"/>
          <p:cNvSpPr txBox="1"/>
          <p:nvPr>
            <p:ph type="title"/>
          </p:nvPr>
        </p:nvSpPr>
        <p:spPr>
          <a:xfrm>
            <a:off x="456104" y="619759"/>
            <a:ext cx="3557700" cy="2506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000"/>
              <a:buFont typeface="Play"/>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Round Rock" showMasterSp="0">
  <p:cSld name="Title Slide - Round Rock">
    <p:spTree>
      <p:nvGrpSpPr>
        <p:cNvPr id="25" name="Shape 25"/>
        <p:cNvGrpSpPr/>
        <p:nvPr/>
      </p:nvGrpSpPr>
      <p:grpSpPr>
        <a:xfrm>
          <a:off x="0" y="0"/>
          <a:ext cx="0" cy="0"/>
          <a:chOff x="0" y="0"/>
          <a:chExt cx="0" cy="0"/>
        </a:xfrm>
      </p:grpSpPr>
      <p:sp>
        <p:nvSpPr>
          <p:cNvPr id="26" name="Google Shape;26;g36f4668f99e_0_683"/>
          <p:cNvSpPr/>
          <p:nvPr/>
        </p:nvSpPr>
        <p:spPr>
          <a:xfrm>
            <a:off x="0" y="1"/>
            <a:ext cx="9144000" cy="17613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pic>
        <p:nvPicPr>
          <p:cNvPr id="27" name="Google Shape;27;g36f4668f99e_0_683"/>
          <p:cNvPicPr preferRelativeResize="0"/>
          <p:nvPr/>
        </p:nvPicPr>
        <p:blipFill rotWithShape="1">
          <a:blip r:embed="rId2">
            <a:alphaModFix/>
          </a:blip>
          <a:srcRect b="0" l="13668" r="21670" t="0"/>
          <a:stretch/>
        </p:blipFill>
        <p:spPr>
          <a:xfrm>
            <a:off x="5165766" y="352803"/>
            <a:ext cx="3978234" cy="6152393"/>
          </a:xfrm>
          <a:prstGeom prst="rect">
            <a:avLst/>
          </a:prstGeom>
          <a:noFill/>
          <a:ln>
            <a:noFill/>
          </a:ln>
        </p:spPr>
      </p:pic>
      <p:sp>
        <p:nvSpPr>
          <p:cNvPr id="28" name="Google Shape;28;g36f4668f99e_0_683"/>
          <p:cNvSpPr txBox="1"/>
          <p:nvPr>
            <p:ph type="ctrTitle"/>
          </p:nvPr>
        </p:nvSpPr>
        <p:spPr>
          <a:xfrm>
            <a:off x="216074" y="1761167"/>
            <a:ext cx="4691400" cy="38271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050"/>
              <a:buFont typeface="Play"/>
              <a:buNone/>
              <a:defRPr sz="405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g36f4668f99e_0_683"/>
          <p:cNvSpPr txBox="1"/>
          <p:nvPr>
            <p:ph idx="1" type="subTitle"/>
          </p:nvPr>
        </p:nvSpPr>
        <p:spPr>
          <a:xfrm>
            <a:off x="216074" y="5588333"/>
            <a:ext cx="4691400" cy="671700"/>
          </a:xfrm>
          <a:prstGeom prst="rect">
            <a:avLst/>
          </a:prstGeom>
          <a:noFill/>
          <a:ln>
            <a:noFill/>
          </a:ln>
        </p:spPr>
        <p:txBody>
          <a:bodyPr anchorCtr="0" anchor="t" bIns="45700" lIns="91425" spcFirstLastPara="1" rIns="91425" wrap="square" tIns="45700">
            <a:normAutofit/>
          </a:bodyPr>
          <a:lstStyle>
            <a:lvl1pPr lvl="0" algn="l">
              <a:lnSpc>
                <a:spcPct val="120000"/>
              </a:lnSpc>
              <a:spcBef>
                <a:spcPts val="750"/>
              </a:spcBef>
              <a:spcAft>
                <a:spcPts val="0"/>
              </a:spcAft>
              <a:buSzPts val="1500"/>
              <a:buNone/>
              <a:defRPr sz="1500">
                <a:solidFill>
                  <a:schemeClr val="lt1"/>
                </a:solidFill>
              </a:defRPr>
            </a:lvl1pPr>
            <a:lvl2pPr lvl="1" algn="ctr">
              <a:lnSpc>
                <a:spcPct val="120000"/>
              </a:lnSpc>
              <a:spcBef>
                <a:spcPts val="375"/>
              </a:spcBef>
              <a:spcAft>
                <a:spcPts val="0"/>
              </a:spcAft>
              <a:buSzPts val="1500"/>
              <a:buNone/>
              <a:defRPr sz="1500"/>
            </a:lvl2pPr>
            <a:lvl3pPr lvl="2" algn="ctr">
              <a:lnSpc>
                <a:spcPct val="120000"/>
              </a:lnSpc>
              <a:spcBef>
                <a:spcPts val="375"/>
              </a:spcBef>
              <a:spcAft>
                <a:spcPts val="0"/>
              </a:spcAft>
              <a:buSzPts val="1350"/>
              <a:buNone/>
              <a:defRPr sz="1350"/>
            </a:lvl3pPr>
            <a:lvl4pPr lvl="3" algn="ctr">
              <a:lnSpc>
                <a:spcPct val="120000"/>
              </a:lnSpc>
              <a:spcBef>
                <a:spcPts val="375"/>
              </a:spcBef>
              <a:spcAft>
                <a:spcPts val="0"/>
              </a:spcAft>
              <a:buSzPts val="1200"/>
              <a:buNone/>
              <a:defRPr sz="1200"/>
            </a:lvl4pPr>
            <a:lvl5pPr lvl="4" algn="ctr">
              <a:lnSpc>
                <a:spcPct val="120000"/>
              </a:lnSpc>
              <a:spcBef>
                <a:spcPts val="375"/>
              </a:spcBef>
              <a:spcAft>
                <a:spcPts val="0"/>
              </a:spcAft>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pic>
        <p:nvPicPr>
          <p:cNvPr id="30" name="Google Shape;30;g36f4668f99e_0_683"/>
          <p:cNvPicPr preferRelativeResize="0"/>
          <p:nvPr/>
        </p:nvPicPr>
        <p:blipFill rotWithShape="1">
          <a:blip r:embed="rId3">
            <a:alphaModFix/>
          </a:blip>
          <a:srcRect b="0" l="13937" r="8465" t="20913"/>
          <a:stretch/>
        </p:blipFill>
        <p:spPr>
          <a:xfrm flipH="1" rot="10800000">
            <a:off x="0" y="1740098"/>
            <a:ext cx="5165769" cy="176265"/>
          </a:xfrm>
          <a:prstGeom prst="rect">
            <a:avLst/>
          </a:prstGeom>
          <a:noFill/>
          <a:ln>
            <a:noFill/>
          </a:ln>
        </p:spPr>
      </p:pic>
      <p:pic>
        <p:nvPicPr>
          <p:cNvPr id="31" name="Google Shape;31;g36f4668f99e_0_683"/>
          <p:cNvPicPr preferRelativeResize="0"/>
          <p:nvPr/>
        </p:nvPicPr>
        <p:blipFill rotWithShape="1">
          <a:blip r:embed="rId4">
            <a:alphaModFix/>
          </a:blip>
          <a:srcRect b="0" l="0" r="0" t="0"/>
          <a:stretch/>
        </p:blipFill>
        <p:spPr>
          <a:xfrm>
            <a:off x="359391" y="363427"/>
            <a:ext cx="2566691" cy="863485"/>
          </a:xfrm>
          <a:prstGeom prst="rect">
            <a:avLst/>
          </a:prstGeom>
          <a:noFill/>
          <a:ln>
            <a:noFill/>
          </a:ln>
        </p:spPr>
      </p:pic>
      <p:sp>
        <p:nvSpPr>
          <p:cNvPr id="32" name="Google Shape;32;g36f4668f99e_0_683"/>
          <p:cNvSpPr/>
          <p:nvPr>
            <p:ph idx="2" type="pic"/>
          </p:nvPr>
        </p:nvSpPr>
        <p:spPr>
          <a:xfrm>
            <a:off x="5173360" y="352803"/>
            <a:ext cx="3970500" cy="6152400"/>
          </a:xfrm>
          <a:prstGeom prst="rect">
            <a:avLst/>
          </a:prstGeom>
          <a:gradFill>
            <a:gsLst>
              <a:gs pos="0">
                <a:srgbClr val="501214">
                  <a:alpha val="0"/>
                </a:srgbClr>
              </a:gs>
              <a:gs pos="100000">
                <a:srgbClr val="501214">
                  <a:alpha val="40000"/>
                </a:srgbClr>
              </a:gs>
            </a:gsLst>
            <a:lin ang="5400000" scaled="0"/>
          </a:gradFill>
          <a:ln>
            <a:noFill/>
          </a:ln>
        </p:spPr>
      </p:sp>
      <p:sp>
        <p:nvSpPr>
          <p:cNvPr id="33" name="Google Shape;33;g36f4668f99e_0_683"/>
          <p:cNvSpPr txBox="1"/>
          <p:nvPr>
            <p:ph idx="10" type="dt"/>
          </p:nvPr>
        </p:nvSpPr>
        <p:spPr>
          <a:xfrm>
            <a:off x="456106" y="6501561"/>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g36f4668f99e_0_683"/>
          <p:cNvSpPr txBox="1"/>
          <p:nvPr>
            <p:ph idx="11" type="ftr"/>
          </p:nvPr>
        </p:nvSpPr>
        <p:spPr>
          <a:xfrm>
            <a:off x="2624621" y="6501562"/>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g36f4668f99e_0_683"/>
          <p:cNvSpPr txBox="1"/>
          <p:nvPr>
            <p:ph idx="12" type="sldNum"/>
          </p:nvPr>
        </p:nvSpPr>
        <p:spPr>
          <a:xfrm>
            <a:off x="8803344" y="6501561"/>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p:cSld name="Content with Caption">
    <p:spTree>
      <p:nvGrpSpPr>
        <p:cNvPr id="205" name="Shape 205"/>
        <p:cNvGrpSpPr/>
        <p:nvPr/>
      </p:nvGrpSpPr>
      <p:grpSpPr>
        <a:xfrm>
          <a:off x="0" y="0"/>
          <a:ext cx="0" cy="0"/>
          <a:chOff x="0" y="0"/>
          <a:chExt cx="0" cy="0"/>
        </a:xfrm>
      </p:grpSpPr>
      <p:sp>
        <p:nvSpPr>
          <p:cNvPr id="206" name="Google Shape;206;g36f4668f99e_0_863"/>
          <p:cNvSpPr/>
          <p:nvPr/>
        </p:nvSpPr>
        <p:spPr>
          <a:xfrm flipH="1">
            <a:off x="60" y="0"/>
            <a:ext cx="28803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
        <p:nvSpPr>
          <p:cNvPr id="207" name="Google Shape;207;g36f4668f99e_0_863"/>
          <p:cNvSpPr txBox="1"/>
          <p:nvPr>
            <p:ph idx="1" type="body"/>
          </p:nvPr>
        </p:nvSpPr>
        <p:spPr>
          <a:xfrm>
            <a:off x="456105" y="619760"/>
            <a:ext cx="4207200" cy="5614500"/>
          </a:xfrm>
          <a:prstGeom prst="rect">
            <a:avLst/>
          </a:prstGeom>
          <a:solidFill>
            <a:schemeClr val="accent4"/>
          </a:solidFill>
          <a:ln>
            <a:noFill/>
          </a:ln>
        </p:spPr>
        <p:txBody>
          <a:bodyPr anchorCtr="0" anchor="ctr" bIns="457200" lIns="457200" spcFirstLastPara="1" rIns="457200" wrap="square" tIns="457200">
            <a:normAutofit/>
          </a:bodyPr>
          <a:lstStyle>
            <a:lvl1pPr indent="-228600" lvl="0" marL="457200" algn="ctr">
              <a:lnSpc>
                <a:spcPct val="120000"/>
              </a:lnSpc>
              <a:spcBef>
                <a:spcPts val="750"/>
              </a:spcBef>
              <a:spcAft>
                <a:spcPts val="0"/>
              </a:spcAft>
              <a:buSzPts val="1500"/>
              <a:buNone/>
              <a:defRPr sz="1500">
                <a:solidFill>
                  <a:schemeClr val="lt1"/>
                </a:solidFill>
              </a:defRPr>
            </a:lvl1pPr>
            <a:lvl2pPr indent="-228600" lvl="1" marL="914400" algn="ctr">
              <a:lnSpc>
                <a:spcPct val="120000"/>
              </a:lnSpc>
              <a:spcBef>
                <a:spcPts val="375"/>
              </a:spcBef>
              <a:spcAft>
                <a:spcPts val="0"/>
              </a:spcAft>
              <a:buSzPts val="1800"/>
              <a:buNone/>
              <a:defRPr sz="1800"/>
            </a:lvl2pPr>
            <a:lvl3pPr indent="-228600" lvl="2" marL="1371600" algn="ctr">
              <a:lnSpc>
                <a:spcPct val="120000"/>
              </a:lnSpc>
              <a:spcBef>
                <a:spcPts val="375"/>
              </a:spcBef>
              <a:spcAft>
                <a:spcPts val="0"/>
              </a:spcAft>
              <a:buSzPts val="1500"/>
              <a:buNone/>
              <a:defRPr sz="1500"/>
            </a:lvl3pPr>
            <a:lvl4pPr indent="-228600" lvl="3" marL="1828800" algn="ctr">
              <a:lnSpc>
                <a:spcPct val="120000"/>
              </a:lnSpc>
              <a:spcBef>
                <a:spcPts val="375"/>
              </a:spcBef>
              <a:spcAft>
                <a:spcPts val="0"/>
              </a:spcAft>
              <a:buSzPts val="1350"/>
              <a:buNone/>
              <a:defRPr sz="1350"/>
            </a:lvl4pPr>
            <a:lvl5pPr indent="-228600" lvl="4" marL="2286000" algn="ctr">
              <a:lnSpc>
                <a:spcPct val="120000"/>
              </a:lnSpc>
              <a:spcBef>
                <a:spcPts val="375"/>
              </a:spcBef>
              <a:spcAft>
                <a:spcPts val="0"/>
              </a:spcAft>
              <a:buSzPts val="1350"/>
              <a:buNone/>
              <a:defRPr sz="135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208" name="Google Shape;208;g36f4668f99e_0_863"/>
          <p:cNvSpPr txBox="1"/>
          <p:nvPr>
            <p:ph idx="2" type="body"/>
          </p:nvPr>
        </p:nvSpPr>
        <p:spPr>
          <a:xfrm>
            <a:off x="5119547" y="3429001"/>
            <a:ext cx="3559500" cy="25899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350"/>
              <a:buNone/>
              <a:defRPr sz="1350"/>
            </a:lvl1pPr>
            <a:lvl2pPr indent="-228600" lvl="1" marL="914400" algn="l">
              <a:lnSpc>
                <a:spcPct val="120000"/>
              </a:lnSpc>
              <a:spcBef>
                <a:spcPts val="375"/>
              </a:spcBef>
              <a:spcAft>
                <a:spcPts val="0"/>
              </a:spcAft>
              <a:buSzPts val="1050"/>
              <a:buNone/>
              <a:defRPr sz="1050"/>
            </a:lvl2pPr>
            <a:lvl3pPr indent="-228600" lvl="2" marL="1371600" algn="l">
              <a:lnSpc>
                <a:spcPct val="120000"/>
              </a:lnSpc>
              <a:spcBef>
                <a:spcPts val="375"/>
              </a:spcBef>
              <a:spcAft>
                <a:spcPts val="0"/>
              </a:spcAft>
              <a:buSzPts val="900"/>
              <a:buNone/>
              <a:defRPr sz="900"/>
            </a:lvl3pPr>
            <a:lvl4pPr indent="-228600" lvl="3" marL="1828800" algn="l">
              <a:lnSpc>
                <a:spcPct val="120000"/>
              </a:lnSpc>
              <a:spcBef>
                <a:spcPts val="375"/>
              </a:spcBef>
              <a:spcAft>
                <a:spcPts val="0"/>
              </a:spcAft>
              <a:buSzPts val="750"/>
              <a:buNone/>
              <a:defRPr sz="750"/>
            </a:lvl4pPr>
            <a:lvl5pPr indent="-228600" lvl="4" marL="2286000" algn="l">
              <a:lnSpc>
                <a:spcPct val="120000"/>
              </a:lnSpc>
              <a:spcBef>
                <a:spcPts val="375"/>
              </a:spcBef>
              <a:spcAft>
                <a:spcPts val="0"/>
              </a:spcAft>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209" name="Google Shape;209;g36f4668f99e_0_863"/>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0" name="Google Shape;210;g36f4668f99e_0_863"/>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1" name="Google Shape;211;g36f4668f99e_0_863"/>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212" name="Google Shape;212;g36f4668f99e_0_863"/>
          <p:cNvSpPr txBox="1"/>
          <p:nvPr>
            <p:ph type="title"/>
          </p:nvPr>
        </p:nvSpPr>
        <p:spPr>
          <a:xfrm>
            <a:off x="5128262" y="619759"/>
            <a:ext cx="3559500" cy="2605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000"/>
              <a:buFont typeface="Play"/>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llouts — Columns">
  <p:cSld name="Callouts — Columns">
    <p:spTree>
      <p:nvGrpSpPr>
        <p:cNvPr id="213" name="Shape 213"/>
        <p:cNvGrpSpPr/>
        <p:nvPr/>
      </p:nvGrpSpPr>
      <p:grpSpPr>
        <a:xfrm>
          <a:off x="0" y="0"/>
          <a:ext cx="0" cy="0"/>
          <a:chOff x="0" y="0"/>
          <a:chExt cx="0" cy="0"/>
        </a:xfrm>
      </p:grpSpPr>
      <p:sp>
        <p:nvSpPr>
          <p:cNvPr id="214" name="Google Shape;214;g36f4668f99e_0_871"/>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5" name="Google Shape;215;g36f4668f99e_0_871"/>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6" name="Google Shape;216;g36f4668f99e_0_871"/>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217" name="Google Shape;217;g36f4668f99e_0_871"/>
          <p:cNvSpPr txBox="1"/>
          <p:nvPr>
            <p:ph idx="1" type="body"/>
          </p:nvPr>
        </p:nvSpPr>
        <p:spPr>
          <a:xfrm>
            <a:off x="549212" y="2689360"/>
            <a:ext cx="1765200" cy="1120500"/>
          </a:xfrm>
          <a:prstGeom prst="rect">
            <a:avLst/>
          </a:prstGeom>
          <a:noFill/>
          <a:ln>
            <a:noFill/>
          </a:ln>
        </p:spPr>
        <p:txBody>
          <a:bodyPr anchorCtr="0" anchor="t" bIns="0" lIns="91425" spcFirstLastPara="1" rIns="91425" wrap="square" tIns="45700">
            <a:noAutofit/>
          </a:bodyPr>
          <a:lstStyle>
            <a:lvl1pPr indent="-228600" lvl="0" marL="457200" algn="l">
              <a:lnSpc>
                <a:spcPct val="100000"/>
              </a:lnSpc>
              <a:spcBef>
                <a:spcPts val="750"/>
              </a:spcBef>
              <a:spcAft>
                <a:spcPts val="0"/>
              </a:spcAft>
              <a:buSzPts val="1500"/>
              <a:buNone/>
              <a:defRPr b="1" sz="1500">
                <a:solidFill>
                  <a:schemeClr val="accent1"/>
                </a:solidFill>
                <a:latin typeface="Play"/>
                <a:ea typeface="Play"/>
                <a:cs typeface="Play"/>
                <a:sym typeface="Play"/>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18" name="Google Shape;218;g36f4668f99e_0_871"/>
          <p:cNvSpPr txBox="1"/>
          <p:nvPr>
            <p:ph idx="2" type="body"/>
          </p:nvPr>
        </p:nvSpPr>
        <p:spPr>
          <a:xfrm>
            <a:off x="548640" y="3810007"/>
            <a:ext cx="1765200" cy="2163900"/>
          </a:xfrm>
          <a:prstGeom prst="rect">
            <a:avLst/>
          </a:prstGeom>
          <a:noFill/>
          <a:ln>
            <a:noFill/>
          </a:ln>
        </p:spPr>
        <p:txBody>
          <a:bodyPr anchorCtr="0" anchor="t" bIns="45700" lIns="91425" spcFirstLastPara="1" rIns="91425" wrap="square" tIns="0">
            <a:normAutofit/>
          </a:bodyPr>
          <a:lstStyle>
            <a:lvl1pPr indent="-228600" lvl="0" marL="457200" algn="l">
              <a:lnSpc>
                <a:spcPct val="120000"/>
              </a:lnSpc>
              <a:spcBef>
                <a:spcPts val="750"/>
              </a:spcBef>
              <a:spcAft>
                <a:spcPts val="0"/>
              </a:spcAft>
              <a:buSzPts val="1200"/>
              <a:buNone/>
              <a:defRPr sz="1200">
                <a:solidFill>
                  <a:schemeClr val="dk2"/>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19" name="Google Shape;219;g36f4668f99e_0_871"/>
          <p:cNvSpPr txBox="1"/>
          <p:nvPr>
            <p:ph type="title"/>
          </p:nvPr>
        </p:nvSpPr>
        <p:spPr>
          <a:xfrm>
            <a:off x="456103" y="365125"/>
            <a:ext cx="8229600" cy="2130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2700"/>
              <a:buFont typeface="Pla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220" name="Google Shape;220;g36f4668f99e_0_871"/>
          <p:cNvCxnSpPr/>
          <p:nvPr/>
        </p:nvCxnSpPr>
        <p:spPr>
          <a:xfrm>
            <a:off x="467065" y="2689358"/>
            <a:ext cx="0" cy="3284400"/>
          </a:xfrm>
          <a:prstGeom prst="straightConnector1">
            <a:avLst/>
          </a:prstGeom>
          <a:noFill/>
          <a:ln cap="flat" cmpd="sng" w="19050">
            <a:solidFill>
              <a:schemeClr val="accent1"/>
            </a:solidFill>
            <a:prstDash val="solid"/>
            <a:miter lim="800000"/>
            <a:headEnd len="sm" w="sm" type="none"/>
            <a:tailEnd len="sm" w="sm" type="none"/>
          </a:ln>
        </p:spPr>
      </p:cxnSp>
      <p:cxnSp>
        <p:nvCxnSpPr>
          <p:cNvPr id="221" name="Google Shape;221;g36f4668f99e_0_871"/>
          <p:cNvCxnSpPr/>
          <p:nvPr/>
        </p:nvCxnSpPr>
        <p:spPr>
          <a:xfrm>
            <a:off x="2593358" y="2689358"/>
            <a:ext cx="0" cy="3284400"/>
          </a:xfrm>
          <a:prstGeom prst="straightConnector1">
            <a:avLst/>
          </a:prstGeom>
          <a:noFill/>
          <a:ln cap="flat" cmpd="sng" w="19050">
            <a:solidFill>
              <a:schemeClr val="accent5"/>
            </a:solidFill>
            <a:prstDash val="solid"/>
            <a:miter lim="800000"/>
            <a:headEnd len="sm" w="sm" type="none"/>
            <a:tailEnd len="sm" w="sm" type="none"/>
          </a:ln>
        </p:spPr>
      </p:cxnSp>
      <p:cxnSp>
        <p:nvCxnSpPr>
          <p:cNvPr id="222" name="Google Shape;222;g36f4668f99e_0_871"/>
          <p:cNvCxnSpPr/>
          <p:nvPr/>
        </p:nvCxnSpPr>
        <p:spPr>
          <a:xfrm>
            <a:off x="4719860" y="2689358"/>
            <a:ext cx="0" cy="3284400"/>
          </a:xfrm>
          <a:prstGeom prst="straightConnector1">
            <a:avLst/>
          </a:prstGeom>
          <a:noFill/>
          <a:ln cap="flat" cmpd="sng" w="19050">
            <a:solidFill>
              <a:schemeClr val="accent4"/>
            </a:solidFill>
            <a:prstDash val="solid"/>
            <a:miter lim="800000"/>
            <a:headEnd len="sm" w="sm" type="none"/>
            <a:tailEnd len="sm" w="sm" type="none"/>
          </a:ln>
        </p:spPr>
      </p:cxnSp>
      <p:cxnSp>
        <p:nvCxnSpPr>
          <p:cNvPr id="223" name="Google Shape;223;g36f4668f99e_0_871"/>
          <p:cNvCxnSpPr/>
          <p:nvPr/>
        </p:nvCxnSpPr>
        <p:spPr>
          <a:xfrm>
            <a:off x="6847301" y="2689358"/>
            <a:ext cx="0" cy="3284400"/>
          </a:xfrm>
          <a:prstGeom prst="straightConnector1">
            <a:avLst/>
          </a:prstGeom>
          <a:noFill/>
          <a:ln cap="flat" cmpd="sng" w="19050">
            <a:solidFill>
              <a:schemeClr val="accent3"/>
            </a:solidFill>
            <a:prstDash val="solid"/>
            <a:miter lim="800000"/>
            <a:headEnd len="sm" w="sm" type="none"/>
            <a:tailEnd len="sm" w="sm" type="none"/>
          </a:ln>
        </p:spPr>
      </p:cxnSp>
      <p:sp>
        <p:nvSpPr>
          <p:cNvPr id="224" name="Google Shape;224;g36f4668f99e_0_871"/>
          <p:cNvSpPr txBox="1"/>
          <p:nvPr>
            <p:ph idx="3" type="body"/>
          </p:nvPr>
        </p:nvSpPr>
        <p:spPr>
          <a:xfrm>
            <a:off x="2674931" y="2689360"/>
            <a:ext cx="1765200" cy="1120500"/>
          </a:xfrm>
          <a:prstGeom prst="rect">
            <a:avLst/>
          </a:prstGeom>
          <a:noFill/>
          <a:ln>
            <a:noFill/>
          </a:ln>
        </p:spPr>
        <p:txBody>
          <a:bodyPr anchorCtr="0" anchor="t" bIns="0" lIns="91425" spcFirstLastPara="1" rIns="91425" wrap="square" tIns="45700">
            <a:noAutofit/>
          </a:bodyPr>
          <a:lstStyle>
            <a:lvl1pPr indent="-228600" lvl="0" marL="457200" algn="l">
              <a:lnSpc>
                <a:spcPct val="100000"/>
              </a:lnSpc>
              <a:spcBef>
                <a:spcPts val="750"/>
              </a:spcBef>
              <a:spcAft>
                <a:spcPts val="0"/>
              </a:spcAft>
              <a:buSzPts val="1500"/>
              <a:buNone/>
              <a:defRPr b="1" sz="1500">
                <a:solidFill>
                  <a:schemeClr val="accent5"/>
                </a:solidFill>
                <a:latin typeface="Play"/>
                <a:ea typeface="Play"/>
                <a:cs typeface="Play"/>
                <a:sym typeface="Play"/>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25" name="Google Shape;225;g36f4668f99e_0_871"/>
          <p:cNvSpPr txBox="1"/>
          <p:nvPr>
            <p:ph idx="4" type="body"/>
          </p:nvPr>
        </p:nvSpPr>
        <p:spPr>
          <a:xfrm>
            <a:off x="2680183" y="3810007"/>
            <a:ext cx="1765200" cy="2163900"/>
          </a:xfrm>
          <a:prstGeom prst="rect">
            <a:avLst/>
          </a:prstGeom>
          <a:noFill/>
          <a:ln>
            <a:noFill/>
          </a:ln>
        </p:spPr>
        <p:txBody>
          <a:bodyPr anchorCtr="0" anchor="t" bIns="45700" lIns="91425" spcFirstLastPara="1" rIns="91425" wrap="square" tIns="0">
            <a:normAutofit/>
          </a:bodyPr>
          <a:lstStyle>
            <a:lvl1pPr indent="-228600" lvl="0" marL="457200" algn="l">
              <a:lnSpc>
                <a:spcPct val="120000"/>
              </a:lnSpc>
              <a:spcBef>
                <a:spcPts val="750"/>
              </a:spcBef>
              <a:spcAft>
                <a:spcPts val="0"/>
              </a:spcAft>
              <a:buSzPts val="1200"/>
              <a:buNone/>
              <a:defRPr sz="1200">
                <a:solidFill>
                  <a:schemeClr val="dk2"/>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26" name="Google Shape;226;g36f4668f99e_0_871"/>
          <p:cNvSpPr txBox="1"/>
          <p:nvPr>
            <p:ph idx="5" type="body"/>
          </p:nvPr>
        </p:nvSpPr>
        <p:spPr>
          <a:xfrm>
            <a:off x="4816793" y="2689360"/>
            <a:ext cx="1765200" cy="1120500"/>
          </a:xfrm>
          <a:prstGeom prst="rect">
            <a:avLst/>
          </a:prstGeom>
          <a:noFill/>
          <a:ln>
            <a:noFill/>
          </a:ln>
        </p:spPr>
        <p:txBody>
          <a:bodyPr anchorCtr="0" anchor="t" bIns="0" lIns="91425" spcFirstLastPara="1" rIns="91425" wrap="square" tIns="45700">
            <a:noAutofit/>
          </a:bodyPr>
          <a:lstStyle>
            <a:lvl1pPr indent="-228600" lvl="0" marL="457200" algn="l">
              <a:lnSpc>
                <a:spcPct val="100000"/>
              </a:lnSpc>
              <a:spcBef>
                <a:spcPts val="750"/>
              </a:spcBef>
              <a:spcAft>
                <a:spcPts val="0"/>
              </a:spcAft>
              <a:buSzPts val="1500"/>
              <a:buNone/>
              <a:defRPr b="1" sz="1500">
                <a:solidFill>
                  <a:schemeClr val="accent4"/>
                </a:solidFill>
                <a:latin typeface="Play"/>
                <a:ea typeface="Play"/>
                <a:cs typeface="Play"/>
                <a:sym typeface="Play"/>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27" name="Google Shape;227;g36f4668f99e_0_871"/>
          <p:cNvSpPr txBox="1"/>
          <p:nvPr>
            <p:ph idx="6" type="body"/>
          </p:nvPr>
        </p:nvSpPr>
        <p:spPr>
          <a:xfrm>
            <a:off x="4811722" y="3810007"/>
            <a:ext cx="1765200" cy="2163900"/>
          </a:xfrm>
          <a:prstGeom prst="rect">
            <a:avLst/>
          </a:prstGeom>
          <a:noFill/>
          <a:ln>
            <a:noFill/>
          </a:ln>
        </p:spPr>
        <p:txBody>
          <a:bodyPr anchorCtr="0" anchor="t" bIns="45700" lIns="91425" spcFirstLastPara="1" rIns="91425" wrap="square" tIns="0">
            <a:normAutofit/>
          </a:bodyPr>
          <a:lstStyle>
            <a:lvl1pPr indent="-228600" lvl="0" marL="457200" algn="l">
              <a:lnSpc>
                <a:spcPct val="120000"/>
              </a:lnSpc>
              <a:spcBef>
                <a:spcPts val="750"/>
              </a:spcBef>
              <a:spcAft>
                <a:spcPts val="0"/>
              </a:spcAft>
              <a:buSzPts val="1200"/>
              <a:buNone/>
              <a:defRPr sz="1200">
                <a:solidFill>
                  <a:schemeClr val="dk2"/>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28" name="Google Shape;228;g36f4668f99e_0_871"/>
          <p:cNvSpPr txBox="1"/>
          <p:nvPr>
            <p:ph idx="7" type="body"/>
          </p:nvPr>
        </p:nvSpPr>
        <p:spPr>
          <a:xfrm>
            <a:off x="6944234" y="2689360"/>
            <a:ext cx="1765200" cy="1120500"/>
          </a:xfrm>
          <a:prstGeom prst="rect">
            <a:avLst/>
          </a:prstGeom>
          <a:noFill/>
          <a:ln>
            <a:noFill/>
          </a:ln>
        </p:spPr>
        <p:txBody>
          <a:bodyPr anchorCtr="0" anchor="t" bIns="0" lIns="91425" spcFirstLastPara="1" rIns="91425" wrap="square" tIns="45700">
            <a:noAutofit/>
          </a:bodyPr>
          <a:lstStyle>
            <a:lvl1pPr indent="-228600" lvl="0" marL="457200" algn="l">
              <a:lnSpc>
                <a:spcPct val="100000"/>
              </a:lnSpc>
              <a:spcBef>
                <a:spcPts val="750"/>
              </a:spcBef>
              <a:spcAft>
                <a:spcPts val="0"/>
              </a:spcAft>
              <a:buSzPts val="1500"/>
              <a:buNone/>
              <a:defRPr b="1" sz="1500">
                <a:solidFill>
                  <a:schemeClr val="accent3"/>
                </a:solidFill>
                <a:latin typeface="Play"/>
                <a:ea typeface="Play"/>
                <a:cs typeface="Play"/>
                <a:sym typeface="Play"/>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29" name="Google Shape;229;g36f4668f99e_0_871"/>
          <p:cNvSpPr txBox="1"/>
          <p:nvPr>
            <p:ph idx="8" type="body"/>
          </p:nvPr>
        </p:nvSpPr>
        <p:spPr>
          <a:xfrm>
            <a:off x="6952531" y="3810007"/>
            <a:ext cx="1765200" cy="2163900"/>
          </a:xfrm>
          <a:prstGeom prst="rect">
            <a:avLst/>
          </a:prstGeom>
          <a:noFill/>
          <a:ln>
            <a:noFill/>
          </a:ln>
        </p:spPr>
        <p:txBody>
          <a:bodyPr anchorCtr="0" anchor="t" bIns="45700" lIns="91425" spcFirstLastPara="1" rIns="91425" wrap="square" tIns="0">
            <a:normAutofit/>
          </a:bodyPr>
          <a:lstStyle>
            <a:lvl1pPr indent="-228600" lvl="0" marL="457200" algn="l">
              <a:lnSpc>
                <a:spcPct val="120000"/>
              </a:lnSpc>
              <a:spcBef>
                <a:spcPts val="750"/>
              </a:spcBef>
              <a:spcAft>
                <a:spcPts val="0"/>
              </a:spcAft>
              <a:buSzPts val="1200"/>
              <a:buNone/>
              <a:defRPr sz="1200">
                <a:solidFill>
                  <a:schemeClr val="dk2"/>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 - Single">
  <p:cSld name="Intro - Single">
    <p:spTree>
      <p:nvGrpSpPr>
        <p:cNvPr id="230" name="Shape 230"/>
        <p:cNvGrpSpPr/>
        <p:nvPr/>
      </p:nvGrpSpPr>
      <p:grpSpPr>
        <a:xfrm>
          <a:off x="0" y="0"/>
          <a:ext cx="0" cy="0"/>
          <a:chOff x="0" y="0"/>
          <a:chExt cx="0" cy="0"/>
        </a:xfrm>
      </p:grpSpPr>
      <p:pic>
        <p:nvPicPr>
          <p:cNvPr id="231" name="Google Shape;231;g36f4668f99e_0_888"/>
          <p:cNvPicPr preferRelativeResize="0"/>
          <p:nvPr>
            <p:ph idx="2" type="pic"/>
          </p:nvPr>
        </p:nvPicPr>
        <p:blipFill/>
        <p:spPr>
          <a:xfrm>
            <a:off x="457203" y="1966205"/>
            <a:ext cx="2926200" cy="2925600"/>
          </a:xfrm>
          <a:prstGeom prst="ellipse">
            <a:avLst/>
          </a:prstGeom>
          <a:blipFill rotWithShape="1">
            <a:blip r:embed="rId2">
              <a:alphaModFix/>
            </a:blip>
            <a:stretch>
              <a:fillRect b="0" l="0" r="0" t="0"/>
            </a:stretch>
          </a:blipFill>
          <a:ln>
            <a:noFill/>
          </a:ln>
        </p:spPr>
      </p:pic>
      <p:sp>
        <p:nvSpPr>
          <p:cNvPr id="232" name="Google Shape;232;g36f4668f99e_0_888"/>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3" name="Google Shape;233;g36f4668f99e_0_888"/>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4" name="Google Shape;234;g36f4668f99e_0_888"/>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235" name="Google Shape;235;g36f4668f99e_0_888"/>
          <p:cNvSpPr txBox="1"/>
          <p:nvPr>
            <p:ph idx="1" type="body"/>
          </p:nvPr>
        </p:nvSpPr>
        <p:spPr>
          <a:xfrm>
            <a:off x="3738880" y="4033527"/>
            <a:ext cx="4946700" cy="8583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350"/>
              <a:buNone/>
              <a:defRPr sz="135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36" name="Google Shape;236;g36f4668f99e_0_888"/>
          <p:cNvSpPr txBox="1"/>
          <p:nvPr>
            <p:ph type="title"/>
          </p:nvPr>
        </p:nvSpPr>
        <p:spPr>
          <a:xfrm>
            <a:off x="3738880" y="365125"/>
            <a:ext cx="4946700" cy="35871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 - Small Team">
  <p:cSld name="Intro - Small Team">
    <p:spTree>
      <p:nvGrpSpPr>
        <p:cNvPr id="237" name="Shape 237"/>
        <p:cNvGrpSpPr/>
        <p:nvPr/>
      </p:nvGrpSpPr>
      <p:grpSpPr>
        <a:xfrm>
          <a:off x="0" y="0"/>
          <a:ext cx="0" cy="0"/>
          <a:chOff x="0" y="0"/>
          <a:chExt cx="0" cy="0"/>
        </a:xfrm>
      </p:grpSpPr>
      <p:pic>
        <p:nvPicPr>
          <p:cNvPr id="238" name="Google Shape;238;g36f4668f99e_0_895"/>
          <p:cNvPicPr preferRelativeResize="0"/>
          <p:nvPr>
            <p:ph idx="2" type="pic"/>
          </p:nvPr>
        </p:nvPicPr>
        <p:blipFill/>
        <p:spPr>
          <a:xfrm>
            <a:off x="476422" y="1965960"/>
            <a:ext cx="1463100" cy="1463100"/>
          </a:xfrm>
          <a:prstGeom prst="ellipse">
            <a:avLst/>
          </a:prstGeom>
          <a:blipFill rotWithShape="1">
            <a:blip r:embed="rId2">
              <a:alphaModFix/>
            </a:blip>
            <a:stretch>
              <a:fillRect b="0" l="0" r="0" t="0"/>
            </a:stretch>
          </a:blipFill>
          <a:ln>
            <a:noFill/>
          </a:ln>
        </p:spPr>
      </p:pic>
      <p:sp>
        <p:nvSpPr>
          <p:cNvPr id="239" name="Google Shape;239;g36f4668f99e_0_895"/>
          <p:cNvSpPr txBox="1"/>
          <p:nvPr>
            <p:ph idx="1" type="body"/>
          </p:nvPr>
        </p:nvSpPr>
        <p:spPr>
          <a:xfrm>
            <a:off x="2026444" y="1925871"/>
            <a:ext cx="2309400" cy="756300"/>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750"/>
              </a:spcBef>
              <a:spcAft>
                <a:spcPts val="0"/>
              </a:spcAft>
              <a:buSzPts val="1800"/>
              <a:buNone/>
              <a:defRPr b="1">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40" name="Google Shape;240;g36f4668f99e_0_895"/>
          <p:cNvSpPr txBox="1"/>
          <p:nvPr>
            <p:ph idx="3" type="body"/>
          </p:nvPr>
        </p:nvSpPr>
        <p:spPr>
          <a:xfrm>
            <a:off x="2026444" y="2687878"/>
            <a:ext cx="2309400" cy="7563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b="0"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41" name="Google Shape;241;g36f4668f99e_0_895"/>
          <p:cNvSpPr txBox="1"/>
          <p:nvPr>
            <p:ph type="title"/>
          </p:nvPr>
        </p:nvSpPr>
        <p:spPr>
          <a:xfrm>
            <a:off x="456103" y="365126"/>
            <a:ext cx="8229600" cy="1325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2700"/>
              <a:buFont typeface="Pla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42" name="Google Shape;242;g36f4668f99e_0_895"/>
          <p:cNvPicPr preferRelativeResize="0"/>
          <p:nvPr>
            <p:ph idx="4" type="pic"/>
          </p:nvPr>
        </p:nvPicPr>
        <p:blipFill/>
        <p:spPr>
          <a:xfrm>
            <a:off x="4540074" y="1965960"/>
            <a:ext cx="1463100" cy="1463100"/>
          </a:xfrm>
          <a:prstGeom prst="ellipse">
            <a:avLst/>
          </a:prstGeom>
          <a:blipFill rotWithShape="1">
            <a:blip r:embed="rId3">
              <a:alphaModFix/>
            </a:blip>
            <a:stretch>
              <a:fillRect b="0" l="0" r="0" t="0"/>
            </a:stretch>
          </a:blipFill>
          <a:ln>
            <a:noFill/>
          </a:ln>
        </p:spPr>
      </p:pic>
      <p:sp>
        <p:nvSpPr>
          <p:cNvPr id="243" name="Google Shape;243;g36f4668f99e_0_895"/>
          <p:cNvSpPr txBox="1"/>
          <p:nvPr>
            <p:ph idx="5" type="body"/>
          </p:nvPr>
        </p:nvSpPr>
        <p:spPr>
          <a:xfrm>
            <a:off x="6085639" y="1925871"/>
            <a:ext cx="2309400" cy="756300"/>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750"/>
              </a:spcBef>
              <a:spcAft>
                <a:spcPts val="0"/>
              </a:spcAft>
              <a:buSzPts val="1800"/>
              <a:buNone/>
              <a:defRPr b="1">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44" name="Google Shape;244;g36f4668f99e_0_895"/>
          <p:cNvSpPr txBox="1"/>
          <p:nvPr>
            <p:ph idx="6" type="body"/>
          </p:nvPr>
        </p:nvSpPr>
        <p:spPr>
          <a:xfrm>
            <a:off x="6082041" y="2687878"/>
            <a:ext cx="2309400" cy="7563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b="0"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245" name="Google Shape;245;g36f4668f99e_0_895"/>
          <p:cNvPicPr preferRelativeResize="0"/>
          <p:nvPr>
            <p:ph idx="7" type="pic"/>
          </p:nvPr>
        </p:nvPicPr>
        <p:blipFill/>
        <p:spPr>
          <a:xfrm>
            <a:off x="480880" y="4078968"/>
            <a:ext cx="1463100" cy="1463100"/>
          </a:xfrm>
          <a:prstGeom prst="ellipse">
            <a:avLst/>
          </a:prstGeom>
          <a:blipFill rotWithShape="1">
            <a:blip r:embed="rId4">
              <a:alphaModFix/>
            </a:blip>
            <a:stretch>
              <a:fillRect b="0" l="0" r="0" t="0"/>
            </a:stretch>
          </a:blipFill>
          <a:ln>
            <a:noFill/>
          </a:ln>
        </p:spPr>
      </p:pic>
      <p:sp>
        <p:nvSpPr>
          <p:cNvPr id="246" name="Google Shape;246;g36f4668f99e_0_895"/>
          <p:cNvSpPr txBox="1"/>
          <p:nvPr>
            <p:ph idx="8" type="body"/>
          </p:nvPr>
        </p:nvSpPr>
        <p:spPr>
          <a:xfrm>
            <a:off x="2026444" y="4038883"/>
            <a:ext cx="2309400" cy="756300"/>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750"/>
              </a:spcBef>
              <a:spcAft>
                <a:spcPts val="0"/>
              </a:spcAft>
              <a:buSzPts val="1800"/>
              <a:buNone/>
              <a:defRPr b="1">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47" name="Google Shape;247;g36f4668f99e_0_895"/>
          <p:cNvSpPr txBox="1"/>
          <p:nvPr>
            <p:ph idx="9" type="body"/>
          </p:nvPr>
        </p:nvSpPr>
        <p:spPr>
          <a:xfrm>
            <a:off x="2026443" y="4813835"/>
            <a:ext cx="2309400" cy="7563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b="0"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248" name="Google Shape;248;g36f4668f99e_0_895"/>
          <p:cNvPicPr preferRelativeResize="0"/>
          <p:nvPr>
            <p:ph idx="13" type="pic"/>
          </p:nvPr>
        </p:nvPicPr>
        <p:blipFill/>
        <p:spPr>
          <a:xfrm>
            <a:off x="4540074" y="4078968"/>
            <a:ext cx="1463100" cy="1463100"/>
          </a:xfrm>
          <a:prstGeom prst="ellipse">
            <a:avLst/>
          </a:prstGeom>
          <a:blipFill rotWithShape="1">
            <a:blip r:embed="rId5">
              <a:alphaModFix/>
            </a:blip>
            <a:stretch>
              <a:fillRect b="0" l="0" r="0" t="0"/>
            </a:stretch>
          </a:blipFill>
          <a:ln>
            <a:noFill/>
          </a:ln>
        </p:spPr>
      </p:pic>
      <p:sp>
        <p:nvSpPr>
          <p:cNvPr id="249" name="Google Shape;249;g36f4668f99e_0_895"/>
          <p:cNvSpPr txBox="1"/>
          <p:nvPr>
            <p:ph idx="14" type="body"/>
          </p:nvPr>
        </p:nvSpPr>
        <p:spPr>
          <a:xfrm>
            <a:off x="6085639" y="4038883"/>
            <a:ext cx="2309400" cy="756300"/>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750"/>
              </a:spcBef>
              <a:spcAft>
                <a:spcPts val="0"/>
              </a:spcAft>
              <a:buSzPts val="1800"/>
              <a:buNone/>
              <a:defRPr b="1">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50" name="Google Shape;250;g36f4668f99e_0_895"/>
          <p:cNvSpPr txBox="1"/>
          <p:nvPr>
            <p:ph idx="15" type="body"/>
          </p:nvPr>
        </p:nvSpPr>
        <p:spPr>
          <a:xfrm>
            <a:off x="6085639" y="4813835"/>
            <a:ext cx="2309400" cy="7563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b="0"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51" name="Google Shape;251;g36f4668f99e_0_895"/>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2" name="Google Shape;252;g36f4668f99e_0_895"/>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3" name="Google Shape;253;g36f4668f99e_0_895"/>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 - Large Team">
  <p:cSld name="Intro - Large Team">
    <p:spTree>
      <p:nvGrpSpPr>
        <p:cNvPr id="254" name="Shape 254"/>
        <p:cNvGrpSpPr/>
        <p:nvPr/>
      </p:nvGrpSpPr>
      <p:grpSpPr>
        <a:xfrm>
          <a:off x="0" y="0"/>
          <a:ext cx="0" cy="0"/>
          <a:chOff x="0" y="0"/>
          <a:chExt cx="0" cy="0"/>
        </a:xfrm>
      </p:grpSpPr>
      <p:pic>
        <p:nvPicPr>
          <p:cNvPr id="255" name="Google Shape;255;g36f4668f99e_0_912"/>
          <p:cNvPicPr preferRelativeResize="0"/>
          <p:nvPr>
            <p:ph idx="2" type="pic"/>
          </p:nvPr>
        </p:nvPicPr>
        <p:blipFill/>
        <p:spPr>
          <a:xfrm>
            <a:off x="717285" y="2145604"/>
            <a:ext cx="857700" cy="859500"/>
          </a:xfrm>
          <a:prstGeom prst="ellipse">
            <a:avLst/>
          </a:prstGeom>
          <a:blipFill rotWithShape="1">
            <a:blip r:embed="rId2">
              <a:alphaModFix/>
            </a:blip>
            <a:stretch>
              <a:fillRect b="0" l="0" r="0" t="0"/>
            </a:stretch>
          </a:blipFill>
          <a:ln>
            <a:noFill/>
          </a:ln>
        </p:spPr>
      </p:pic>
      <p:sp>
        <p:nvSpPr>
          <p:cNvPr id="256" name="Google Shape;256;g36f4668f99e_0_912"/>
          <p:cNvSpPr txBox="1"/>
          <p:nvPr>
            <p:ph idx="1" type="body"/>
          </p:nvPr>
        </p:nvSpPr>
        <p:spPr>
          <a:xfrm>
            <a:off x="501969" y="3030495"/>
            <a:ext cx="1288200" cy="5334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1200"/>
              <a:buNone/>
              <a:defRPr b="1"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57" name="Google Shape;257;g36f4668f99e_0_912"/>
          <p:cNvSpPr txBox="1"/>
          <p:nvPr>
            <p:ph idx="3" type="body"/>
          </p:nvPr>
        </p:nvSpPr>
        <p:spPr>
          <a:xfrm>
            <a:off x="501969" y="3589294"/>
            <a:ext cx="1288200" cy="450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900"/>
              <a:buNone/>
              <a:defRPr b="0" sz="9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58" name="Google Shape;258;g36f4668f99e_0_912"/>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9" name="Google Shape;259;g36f4668f99e_0_912"/>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0" name="Google Shape;260;g36f4668f99e_0_912"/>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261" name="Google Shape;261;g36f4668f99e_0_912"/>
          <p:cNvSpPr txBox="1"/>
          <p:nvPr>
            <p:ph type="title"/>
          </p:nvPr>
        </p:nvSpPr>
        <p:spPr>
          <a:xfrm>
            <a:off x="456103" y="365126"/>
            <a:ext cx="8229600" cy="1325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2700"/>
              <a:buFont typeface="Pla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262" name="Google Shape;262;g36f4668f99e_0_912"/>
          <p:cNvPicPr preferRelativeResize="0"/>
          <p:nvPr>
            <p:ph idx="4" type="pic"/>
          </p:nvPr>
        </p:nvPicPr>
        <p:blipFill/>
        <p:spPr>
          <a:xfrm>
            <a:off x="2373772" y="2145604"/>
            <a:ext cx="857700" cy="859500"/>
          </a:xfrm>
          <a:prstGeom prst="ellipse">
            <a:avLst/>
          </a:prstGeom>
          <a:blipFill rotWithShape="1">
            <a:blip r:embed="rId2">
              <a:alphaModFix/>
            </a:blip>
            <a:stretch>
              <a:fillRect b="0" l="0" r="0" t="0"/>
            </a:stretch>
          </a:blipFill>
          <a:ln>
            <a:noFill/>
          </a:ln>
        </p:spPr>
      </p:pic>
      <p:sp>
        <p:nvSpPr>
          <p:cNvPr id="263" name="Google Shape;263;g36f4668f99e_0_912"/>
          <p:cNvSpPr txBox="1"/>
          <p:nvPr>
            <p:ph idx="5" type="body"/>
          </p:nvPr>
        </p:nvSpPr>
        <p:spPr>
          <a:xfrm>
            <a:off x="2161093" y="3030495"/>
            <a:ext cx="1288200" cy="5334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1200"/>
              <a:buNone/>
              <a:defRPr b="1"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64" name="Google Shape;264;g36f4668f99e_0_912"/>
          <p:cNvSpPr txBox="1"/>
          <p:nvPr>
            <p:ph idx="6" type="body"/>
          </p:nvPr>
        </p:nvSpPr>
        <p:spPr>
          <a:xfrm>
            <a:off x="2161093" y="3589294"/>
            <a:ext cx="1288200" cy="450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900"/>
              <a:buNone/>
              <a:defRPr b="0" sz="9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265" name="Google Shape;265;g36f4668f99e_0_912"/>
          <p:cNvPicPr preferRelativeResize="0"/>
          <p:nvPr>
            <p:ph idx="7" type="pic"/>
          </p:nvPr>
        </p:nvPicPr>
        <p:blipFill/>
        <p:spPr>
          <a:xfrm>
            <a:off x="4030260" y="2145604"/>
            <a:ext cx="857700" cy="859500"/>
          </a:xfrm>
          <a:prstGeom prst="ellipse">
            <a:avLst/>
          </a:prstGeom>
          <a:blipFill rotWithShape="1">
            <a:blip r:embed="rId2">
              <a:alphaModFix/>
            </a:blip>
            <a:stretch>
              <a:fillRect b="0" l="0" r="0" t="0"/>
            </a:stretch>
          </a:blipFill>
          <a:ln>
            <a:noFill/>
          </a:ln>
        </p:spPr>
      </p:pic>
      <p:sp>
        <p:nvSpPr>
          <p:cNvPr id="266" name="Google Shape;266;g36f4668f99e_0_912"/>
          <p:cNvSpPr txBox="1"/>
          <p:nvPr>
            <p:ph idx="8" type="body"/>
          </p:nvPr>
        </p:nvSpPr>
        <p:spPr>
          <a:xfrm>
            <a:off x="3820215" y="3030495"/>
            <a:ext cx="1288200" cy="5334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1200"/>
              <a:buNone/>
              <a:defRPr b="1"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67" name="Google Shape;267;g36f4668f99e_0_912"/>
          <p:cNvSpPr txBox="1"/>
          <p:nvPr>
            <p:ph idx="9" type="body"/>
          </p:nvPr>
        </p:nvSpPr>
        <p:spPr>
          <a:xfrm>
            <a:off x="3820215" y="3589294"/>
            <a:ext cx="1288200" cy="450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900"/>
              <a:buNone/>
              <a:defRPr b="0" sz="9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268" name="Google Shape;268;g36f4668f99e_0_912"/>
          <p:cNvPicPr preferRelativeResize="0"/>
          <p:nvPr>
            <p:ph idx="13" type="pic"/>
          </p:nvPr>
        </p:nvPicPr>
        <p:blipFill/>
        <p:spPr>
          <a:xfrm>
            <a:off x="5686747" y="2145604"/>
            <a:ext cx="857700" cy="859500"/>
          </a:xfrm>
          <a:prstGeom prst="ellipse">
            <a:avLst/>
          </a:prstGeom>
          <a:blipFill rotWithShape="1">
            <a:blip r:embed="rId2">
              <a:alphaModFix/>
            </a:blip>
            <a:stretch>
              <a:fillRect b="0" l="0" r="0" t="0"/>
            </a:stretch>
          </a:blipFill>
          <a:ln>
            <a:noFill/>
          </a:ln>
        </p:spPr>
      </p:pic>
      <p:sp>
        <p:nvSpPr>
          <p:cNvPr id="269" name="Google Shape;269;g36f4668f99e_0_912"/>
          <p:cNvSpPr txBox="1"/>
          <p:nvPr>
            <p:ph idx="14" type="body"/>
          </p:nvPr>
        </p:nvSpPr>
        <p:spPr>
          <a:xfrm>
            <a:off x="5479339" y="3030495"/>
            <a:ext cx="1288200" cy="5334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1200"/>
              <a:buNone/>
              <a:defRPr b="1"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70" name="Google Shape;270;g36f4668f99e_0_912"/>
          <p:cNvSpPr txBox="1"/>
          <p:nvPr>
            <p:ph idx="15" type="body"/>
          </p:nvPr>
        </p:nvSpPr>
        <p:spPr>
          <a:xfrm>
            <a:off x="5479339" y="3589294"/>
            <a:ext cx="1288200" cy="450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900"/>
              <a:buNone/>
              <a:defRPr b="0" sz="9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271" name="Google Shape;271;g36f4668f99e_0_912"/>
          <p:cNvPicPr preferRelativeResize="0"/>
          <p:nvPr>
            <p:ph idx="16" type="pic"/>
          </p:nvPr>
        </p:nvPicPr>
        <p:blipFill/>
        <p:spPr>
          <a:xfrm>
            <a:off x="7343235" y="2145604"/>
            <a:ext cx="857700" cy="859500"/>
          </a:xfrm>
          <a:prstGeom prst="ellipse">
            <a:avLst/>
          </a:prstGeom>
          <a:blipFill rotWithShape="1">
            <a:blip r:embed="rId2">
              <a:alphaModFix/>
            </a:blip>
            <a:stretch>
              <a:fillRect b="0" l="0" r="0" t="0"/>
            </a:stretch>
          </a:blipFill>
          <a:ln>
            <a:noFill/>
          </a:ln>
        </p:spPr>
      </p:pic>
      <p:sp>
        <p:nvSpPr>
          <p:cNvPr id="272" name="Google Shape;272;g36f4668f99e_0_912"/>
          <p:cNvSpPr txBox="1"/>
          <p:nvPr>
            <p:ph idx="17" type="body"/>
          </p:nvPr>
        </p:nvSpPr>
        <p:spPr>
          <a:xfrm>
            <a:off x="7138462" y="3030495"/>
            <a:ext cx="1288200" cy="5334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1200"/>
              <a:buNone/>
              <a:defRPr b="1"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73" name="Google Shape;273;g36f4668f99e_0_912"/>
          <p:cNvSpPr txBox="1"/>
          <p:nvPr>
            <p:ph idx="18" type="body"/>
          </p:nvPr>
        </p:nvSpPr>
        <p:spPr>
          <a:xfrm>
            <a:off x="7138462" y="3589294"/>
            <a:ext cx="1288200" cy="450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900"/>
              <a:buNone/>
              <a:defRPr b="0" sz="9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274" name="Google Shape;274;g36f4668f99e_0_912"/>
          <p:cNvPicPr preferRelativeResize="0"/>
          <p:nvPr>
            <p:ph idx="19" type="pic"/>
          </p:nvPr>
        </p:nvPicPr>
        <p:blipFill/>
        <p:spPr>
          <a:xfrm>
            <a:off x="1545529" y="4104143"/>
            <a:ext cx="857700" cy="859500"/>
          </a:xfrm>
          <a:prstGeom prst="ellipse">
            <a:avLst/>
          </a:prstGeom>
          <a:blipFill rotWithShape="1">
            <a:blip r:embed="rId2">
              <a:alphaModFix/>
            </a:blip>
            <a:stretch>
              <a:fillRect b="0" l="0" r="0" t="0"/>
            </a:stretch>
          </a:blipFill>
          <a:ln>
            <a:noFill/>
          </a:ln>
        </p:spPr>
      </p:pic>
      <p:sp>
        <p:nvSpPr>
          <p:cNvPr id="275" name="Google Shape;275;g36f4668f99e_0_912"/>
          <p:cNvSpPr txBox="1"/>
          <p:nvPr>
            <p:ph idx="20" type="body"/>
          </p:nvPr>
        </p:nvSpPr>
        <p:spPr>
          <a:xfrm>
            <a:off x="1331530" y="4989030"/>
            <a:ext cx="1288200" cy="5334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1200"/>
              <a:buNone/>
              <a:defRPr b="1"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76" name="Google Shape;276;g36f4668f99e_0_912"/>
          <p:cNvSpPr txBox="1"/>
          <p:nvPr>
            <p:ph idx="21" type="body"/>
          </p:nvPr>
        </p:nvSpPr>
        <p:spPr>
          <a:xfrm>
            <a:off x="1331530" y="5547836"/>
            <a:ext cx="1288200" cy="450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900"/>
              <a:buNone/>
              <a:defRPr b="0" sz="9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277" name="Google Shape;277;g36f4668f99e_0_912"/>
          <p:cNvPicPr preferRelativeResize="0"/>
          <p:nvPr>
            <p:ph idx="22" type="pic"/>
          </p:nvPr>
        </p:nvPicPr>
        <p:blipFill/>
        <p:spPr>
          <a:xfrm>
            <a:off x="3202016" y="4104141"/>
            <a:ext cx="857700" cy="859500"/>
          </a:xfrm>
          <a:prstGeom prst="ellipse">
            <a:avLst/>
          </a:prstGeom>
          <a:blipFill rotWithShape="1">
            <a:blip r:embed="rId2">
              <a:alphaModFix/>
            </a:blip>
            <a:stretch>
              <a:fillRect b="0" l="0" r="0" t="0"/>
            </a:stretch>
          </a:blipFill>
          <a:ln>
            <a:noFill/>
          </a:ln>
        </p:spPr>
      </p:pic>
      <p:sp>
        <p:nvSpPr>
          <p:cNvPr id="278" name="Google Shape;278;g36f4668f99e_0_912"/>
          <p:cNvSpPr txBox="1"/>
          <p:nvPr>
            <p:ph idx="23" type="body"/>
          </p:nvPr>
        </p:nvSpPr>
        <p:spPr>
          <a:xfrm>
            <a:off x="2990656" y="4989030"/>
            <a:ext cx="1288200" cy="5334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1200"/>
              <a:buNone/>
              <a:defRPr b="1"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79" name="Google Shape;279;g36f4668f99e_0_912"/>
          <p:cNvSpPr txBox="1"/>
          <p:nvPr>
            <p:ph idx="24" type="body"/>
          </p:nvPr>
        </p:nvSpPr>
        <p:spPr>
          <a:xfrm>
            <a:off x="2990656" y="5547836"/>
            <a:ext cx="1288200" cy="450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900"/>
              <a:buNone/>
              <a:defRPr b="0" sz="9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280" name="Google Shape;280;g36f4668f99e_0_912"/>
          <p:cNvPicPr preferRelativeResize="0"/>
          <p:nvPr>
            <p:ph idx="25" type="pic"/>
          </p:nvPr>
        </p:nvPicPr>
        <p:blipFill/>
        <p:spPr>
          <a:xfrm>
            <a:off x="4858504" y="4104141"/>
            <a:ext cx="857700" cy="859500"/>
          </a:xfrm>
          <a:prstGeom prst="ellipse">
            <a:avLst/>
          </a:prstGeom>
          <a:blipFill rotWithShape="1">
            <a:blip r:embed="rId2">
              <a:alphaModFix/>
            </a:blip>
            <a:stretch>
              <a:fillRect b="0" l="0" r="0" t="0"/>
            </a:stretch>
          </a:blipFill>
          <a:ln>
            <a:noFill/>
          </a:ln>
        </p:spPr>
      </p:pic>
      <p:sp>
        <p:nvSpPr>
          <p:cNvPr id="281" name="Google Shape;281;g36f4668f99e_0_912"/>
          <p:cNvSpPr txBox="1"/>
          <p:nvPr>
            <p:ph idx="26" type="body"/>
          </p:nvPr>
        </p:nvSpPr>
        <p:spPr>
          <a:xfrm>
            <a:off x="4649779" y="4989030"/>
            <a:ext cx="1288200" cy="5334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1200"/>
              <a:buNone/>
              <a:defRPr b="1"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82" name="Google Shape;282;g36f4668f99e_0_912"/>
          <p:cNvSpPr txBox="1"/>
          <p:nvPr>
            <p:ph idx="27" type="body"/>
          </p:nvPr>
        </p:nvSpPr>
        <p:spPr>
          <a:xfrm>
            <a:off x="4649779" y="5547836"/>
            <a:ext cx="1288200" cy="450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900"/>
              <a:buNone/>
              <a:defRPr b="0" sz="9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pic>
        <p:nvPicPr>
          <p:cNvPr id="283" name="Google Shape;283;g36f4668f99e_0_912"/>
          <p:cNvPicPr preferRelativeResize="0"/>
          <p:nvPr>
            <p:ph idx="28" type="pic"/>
          </p:nvPr>
        </p:nvPicPr>
        <p:blipFill/>
        <p:spPr>
          <a:xfrm>
            <a:off x="6514991" y="4104141"/>
            <a:ext cx="857700" cy="859500"/>
          </a:xfrm>
          <a:prstGeom prst="ellipse">
            <a:avLst/>
          </a:prstGeom>
          <a:blipFill rotWithShape="1">
            <a:blip r:embed="rId2">
              <a:alphaModFix/>
            </a:blip>
            <a:stretch>
              <a:fillRect b="0" l="0" r="0" t="0"/>
            </a:stretch>
          </a:blipFill>
          <a:ln>
            <a:noFill/>
          </a:ln>
        </p:spPr>
      </p:pic>
      <p:sp>
        <p:nvSpPr>
          <p:cNvPr id="284" name="Google Shape;284;g36f4668f99e_0_912"/>
          <p:cNvSpPr txBox="1"/>
          <p:nvPr>
            <p:ph idx="29" type="body"/>
          </p:nvPr>
        </p:nvSpPr>
        <p:spPr>
          <a:xfrm>
            <a:off x="6308902" y="4989030"/>
            <a:ext cx="1288200" cy="5334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1200"/>
              <a:buNone/>
              <a:defRPr b="1" sz="12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85" name="Google Shape;285;g36f4668f99e_0_912"/>
          <p:cNvSpPr txBox="1"/>
          <p:nvPr>
            <p:ph idx="30" type="body"/>
          </p:nvPr>
        </p:nvSpPr>
        <p:spPr>
          <a:xfrm>
            <a:off x="6308902" y="5547836"/>
            <a:ext cx="1288200" cy="450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900"/>
              <a:buNone/>
              <a:defRPr b="0" sz="900">
                <a:solidFill>
                  <a:schemeClr val="lt1"/>
                </a:solidFill>
              </a:defRPr>
            </a:lvl1pPr>
            <a:lvl2pPr indent="-228600" lvl="1" marL="914400" algn="l">
              <a:lnSpc>
                <a:spcPct val="120000"/>
              </a:lnSpc>
              <a:spcBef>
                <a:spcPts val="375"/>
              </a:spcBef>
              <a:spcAft>
                <a:spcPts val="0"/>
              </a:spcAft>
              <a:buSzPts val="1500"/>
              <a:buNone/>
              <a:defRPr b="1">
                <a:solidFill>
                  <a:schemeClr val="dk2"/>
                </a:solidFill>
              </a:defRPr>
            </a:lvl2pPr>
            <a:lvl3pPr indent="-228600" lvl="2" marL="1371600" algn="l">
              <a:lnSpc>
                <a:spcPct val="120000"/>
              </a:lnSpc>
              <a:spcBef>
                <a:spcPts val="375"/>
              </a:spcBef>
              <a:spcAft>
                <a:spcPts val="0"/>
              </a:spcAft>
              <a:buSzPts val="1350"/>
              <a:buNone/>
              <a:defRPr b="1">
                <a:solidFill>
                  <a:schemeClr val="dk2"/>
                </a:solidFill>
              </a:defRPr>
            </a:lvl3pPr>
            <a:lvl4pPr indent="-228600" lvl="3" marL="1828800" algn="l">
              <a:lnSpc>
                <a:spcPct val="120000"/>
              </a:lnSpc>
              <a:spcBef>
                <a:spcPts val="375"/>
              </a:spcBef>
              <a:spcAft>
                <a:spcPts val="0"/>
              </a:spcAft>
              <a:buSzPts val="1200"/>
              <a:buNone/>
              <a:defRPr b="1">
                <a:solidFill>
                  <a:schemeClr val="dk2"/>
                </a:solidFill>
              </a:defRPr>
            </a:lvl4pPr>
            <a:lvl5pPr indent="-228600" lvl="4" marL="2286000" algn="l">
              <a:lnSpc>
                <a:spcPct val="120000"/>
              </a:lnSpc>
              <a:spcBef>
                <a:spcPts val="375"/>
              </a:spcBef>
              <a:spcAft>
                <a:spcPts val="0"/>
              </a:spcAft>
              <a:buSzPts val="1200"/>
              <a:buNone/>
              <a:defRPr b="1">
                <a:solidFill>
                  <a:schemeClr val="dk2"/>
                </a:solidFill>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6" name="Shape 286"/>
        <p:cNvGrpSpPr/>
        <p:nvPr/>
      </p:nvGrpSpPr>
      <p:grpSpPr>
        <a:xfrm>
          <a:off x="0" y="0"/>
          <a:ext cx="0" cy="0"/>
          <a:chOff x="0" y="0"/>
          <a:chExt cx="0" cy="0"/>
        </a:xfrm>
      </p:grpSpPr>
      <p:sp>
        <p:nvSpPr>
          <p:cNvPr id="287" name="Google Shape;287;g36f4668f99e_0_944"/>
          <p:cNvSpPr txBox="1"/>
          <p:nvPr>
            <p:ph type="title"/>
          </p:nvPr>
        </p:nvSpPr>
        <p:spPr>
          <a:xfrm>
            <a:off x="456103" y="365126"/>
            <a:ext cx="8229600" cy="1325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8" name="Google Shape;288;g36f4668f99e_0_944"/>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9" name="Google Shape;289;g36f4668f99e_0_944"/>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0" name="Google Shape;290;g36f4668f99e_0_944"/>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1" name="Shape 291"/>
        <p:cNvGrpSpPr/>
        <p:nvPr/>
      </p:nvGrpSpPr>
      <p:grpSpPr>
        <a:xfrm>
          <a:off x="0" y="0"/>
          <a:ext cx="0" cy="0"/>
          <a:chOff x="0" y="0"/>
          <a:chExt cx="0" cy="0"/>
        </a:xfrm>
      </p:grpSpPr>
      <p:sp>
        <p:nvSpPr>
          <p:cNvPr id="292" name="Google Shape;292;g36f4668f99e_0_949"/>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3" name="Google Shape;293;g36f4668f99e_0_949"/>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4" name="Google Shape;294;g36f4668f99e_0_949"/>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Custom Logo" showMasterSp="0">
  <p:cSld name="Title Slide - Custom Logo">
    <p:spTree>
      <p:nvGrpSpPr>
        <p:cNvPr id="36" name="Shape 36"/>
        <p:cNvGrpSpPr/>
        <p:nvPr/>
      </p:nvGrpSpPr>
      <p:grpSpPr>
        <a:xfrm>
          <a:off x="0" y="0"/>
          <a:ext cx="0" cy="0"/>
          <a:chOff x="0" y="0"/>
          <a:chExt cx="0" cy="0"/>
        </a:xfrm>
      </p:grpSpPr>
      <p:sp>
        <p:nvSpPr>
          <p:cNvPr id="37" name="Google Shape;37;g36f4668f99e_0_694"/>
          <p:cNvSpPr/>
          <p:nvPr/>
        </p:nvSpPr>
        <p:spPr>
          <a:xfrm>
            <a:off x="0" y="0"/>
            <a:ext cx="9144000" cy="17613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
        <p:nvSpPr>
          <p:cNvPr id="38" name="Google Shape;38;g36f4668f99e_0_694"/>
          <p:cNvSpPr txBox="1"/>
          <p:nvPr>
            <p:ph type="ctrTitle"/>
          </p:nvPr>
        </p:nvSpPr>
        <p:spPr>
          <a:xfrm>
            <a:off x="216074" y="1761167"/>
            <a:ext cx="4691400" cy="38271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4050"/>
              <a:buFont typeface="Play"/>
              <a:buNone/>
              <a:defRPr sz="405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g36f4668f99e_0_694"/>
          <p:cNvSpPr txBox="1"/>
          <p:nvPr>
            <p:ph idx="1" type="subTitle"/>
          </p:nvPr>
        </p:nvSpPr>
        <p:spPr>
          <a:xfrm>
            <a:off x="216074" y="5588333"/>
            <a:ext cx="4691400" cy="671700"/>
          </a:xfrm>
          <a:prstGeom prst="rect">
            <a:avLst/>
          </a:prstGeom>
          <a:noFill/>
          <a:ln>
            <a:noFill/>
          </a:ln>
        </p:spPr>
        <p:txBody>
          <a:bodyPr anchorCtr="0" anchor="t" bIns="45700" lIns="91425" spcFirstLastPara="1" rIns="91425" wrap="square" tIns="45700">
            <a:normAutofit/>
          </a:bodyPr>
          <a:lstStyle>
            <a:lvl1pPr lvl="0" algn="l">
              <a:lnSpc>
                <a:spcPct val="120000"/>
              </a:lnSpc>
              <a:spcBef>
                <a:spcPts val="750"/>
              </a:spcBef>
              <a:spcAft>
                <a:spcPts val="0"/>
              </a:spcAft>
              <a:buSzPts val="1500"/>
              <a:buNone/>
              <a:defRPr sz="1500">
                <a:solidFill>
                  <a:schemeClr val="lt1"/>
                </a:solidFill>
              </a:defRPr>
            </a:lvl1pPr>
            <a:lvl2pPr lvl="1" algn="ctr">
              <a:lnSpc>
                <a:spcPct val="120000"/>
              </a:lnSpc>
              <a:spcBef>
                <a:spcPts val="375"/>
              </a:spcBef>
              <a:spcAft>
                <a:spcPts val="0"/>
              </a:spcAft>
              <a:buSzPts val="1500"/>
              <a:buNone/>
              <a:defRPr sz="1500"/>
            </a:lvl2pPr>
            <a:lvl3pPr lvl="2" algn="ctr">
              <a:lnSpc>
                <a:spcPct val="120000"/>
              </a:lnSpc>
              <a:spcBef>
                <a:spcPts val="375"/>
              </a:spcBef>
              <a:spcAft>
                <a:spcPts val="0"/>
              </a:spcAft>
              <a:buSzPts val="1350"/>
              <a:buNone/>
              <a:defRPr sz="1350"/>
            </a:lvl3pPr>
            <a:lvl4pPr lvl="3" algn="ctr">
              <a:lnSpc>
                <a:spcPct val="120000"/>
              </a:lnSpc>
              <a:spcBef>
                <a:spcPts val="375"/>
              </a:spcBef>
              <a:spcAft>
                <a:spcPts val="0"/>
              </a:spcAft>
              <a:buSzPts val="1200"/>
              <a:buNone/>
              <a:defRPr sz="1200"/>
            </a:lvl4pPr>
            <a:lvl5pPr lvl="4" algn="ctr">
              <a:lnSpc>
                <a:spcPct val="120000"/>
              </a:lnSpc>
              <a:spcBef>
                <a:spcPts val="375"/>
              </a:spcBef>
              <a:spcAft>
                <a:spcPts val="0"/>
              </a:spcAft>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pic>
        <p:nvPicPr>
          <p:cNvPr id="40" name="Google Shape;40;g36f4668f99e_0_694"/>
          <p:cNvPicPr preferRelativeResize="0"/>
          <p:nvPr/>
        </p:nvPicPr>
        <p:blipFill rotWithShape="1">
          <a:blip r:embed="rId2">
            <a:alphaModFix/>
          </a:blip>
          <a:srcRect b="0" l="14962" r="20376" t="0"/>
          <a:stretch/>
        </p:blipFill>
        <p:spPr>
          <a:xfrm>
            <a:off x="5165766" y="352803"/>
            <a:ext cx="3978234" cy="6152393"/>
          </a:xfrm>
          <a:prstGeom prst="rect">
            <a:avLst/>
          </a:prstGeom>
          <a:noFill/>
          <a:ln>
            <a:noFill/>
          </a:ln>
        </p:spPr>
      </p:pic>
      <p:pic>
        <p:nvPicPr>
          <p:cNvPr id="41" name="Google Shape;41;g36f4668f99e_0_694"/>
          <p:cNvPicPr preferRelativeResize="0"/>
          <p:nvPr/>
        </p:nvPicPr>
        <p:blipFill rotWithShape="1">
          <a:blip r:embed="rId3">
            <a:alphaModFix/>
          </a:blip>
          <a:srcRect b="0" l="13937" r="8465" t="20913"/>
          <a:stretch/>
        </p:blipFill>
        <p:spPr>
          <a:xfrm flipH="1" rot="10800000">
            <a:off x="0" y="1740098"/>
            <a:ext cx="5165769" cy="176265"/>
          </a:xfrm>
          <a:prstGeom prst="rect">
            <a:avLst/>
          </a:prstGeom>
          <a:noFill/>
          <a:ln>
            <a:noFill/>
          </a:ln>
        </p:spPr>
      </p:pic>
      <p:sp>
        <p:nvSpPr>
          <p:cNvPr id="42" name="Google Shape;42;g36f4668f99e_0_694"/>
          <p:cNvSpPr/>
          <p:nvPr>
            <p:ph idx="2" type="pic"/>
          </p:nvPr>
        </p:nvSpPr>
        <p:spPr>
          <a:xfrm>
            <a:off x="304800" y="233680"/>
            <a:ext cx="3017400" cy="1239600"/>
          </a:xfrm>
          <a:prstGeom prst="rect">
            <a:avLst/>
          </a:prstGeom>
          <a:noFill/>
          <a:ln>
            <a:noFill/>
          </a:ln>
        </p:spPr>
      </p:sp>
      <p:sp>
        <p:nvSpPr>
          <p:cNvPr id="43" name="Google Shape;43;g36f4668f99e_0_694"/>
          <p:cNvSpPr/>
          <p:nvPr>
            <p:ph idx="3" type="pic"/>
          </p:nvPr>
        </p:nvSpPr>
        <p:spPr>
          <a:xfrm>
            <a:off x="5165766" y="352803"/>
            <a:ext cx="3978300" cy="6152400"/>
          </a:xfrm>
          <a:prstGeom prst="rect">
            <a:avLst/>
          </a:prstGeom>
          <a:gradFill>
            <a:gsLst>
              <a:gs pos="0">
                <a:srgbClr val="501214">
                  <a:alpha val="0"/>
                </a:srgbClr>
              </a:gs>
              <a:gs pos="100000">
                <a:srgbClr val="501214">
                  <a:alpha val="40000"/>
                </a:srgbClr>
              </a:gs>
            </a:gsLst>
            <a:lin ang="5400000" scaled="0"/>
          </a:gradFill>
          <a:ln>
            <a:noFill/>
          </a:ln>
        </p:spPr>
      </p:sp>
      <p:sp>
        <p:nvSpPr>
          <p:cNvPr id="44" name="Google Shape;44;g36f4668f99e_0_694"/>
          <p:cNvSpPr txBox="1"/>
          <p:nvPr>
            <p:ph idx="10" type="dt"/>
          </p:nvPr>
        </p:nvSpPr>
        <p:spPr>
          <a:xfrm>
            <a:off x="456106" y="6505204"/>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g36f4668f99e_0_694"/>
          <p:cNvSpPr txBox="1"/>
          <p:nvPr>
            <p:ph idx="11" type="ftr"/>
          </p:nvPr>
        </p:nvSpPr>
        <p:spPr>
          <a:xfrm>
            <a:off x="2624621" y="6505205"/>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g36f4668f99e_0_694"/>
          <p:cNvSpPr txBox="1"/>
          <p:nvPr>
            <p:ph idx="12" type="sldNum"/>
          </p:nvPr>
        </p:nvSpPr>
        <p:spPr>
          <a:xfrm>
            <a:off x="8803344" y="6505204"/>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bg>
      <p:bgPr>
        <a:solidFill>
          <a:schemeClr val="accent4"/>
        </a:solidFill>
      </p:bgPr>
    </p:bg>
    <p:spTree>
      <p:nvGrpSpPr>
        <p:cNvPr id="47" name="Shape 47"/>
        <p:cNvGrpSpPr/>
        <p:nvPr/>
      </p:nvGrpSpPr>
      <p:grpSpPr>
        <a:xfrm>
          <a:off x="0" y="0"/>
          <a:ext cx="0" cy="0"/>
          <a:chOff x="0" y="0"/>
          <a:chExt cx="0" cy="0"/>
        </a:xfrm>
      </p:grpSpPr>
      <p:pic>
        <p:nvPicPr>
          <p:cNvPr id="48" name="Google Shape;48;g36f4668f99e_0_705"/>
          <p:cNvPicPr preferRelativeResize="0"/>
          <p:nvPr/>
        </p:nvPicPr>
        <p:blipFill rotWithShape="1">
          <a:blip r:embed="rId2">
            <a:alphaModFix/>
          </a:blip>
          <a:srcRect b="11075" l="39088" r="6753" t="11075"/>
          <a:stretch/>
        </p:blipFill>
        <p:spPr>
          <a:xfrm>
            <a:off x="0" y="0"/>
            <a:ext cx="4766202" cy="6858000"/>
          </a:xfrm>
          <a:prstGeom prst="rect">
            <a:avLst/>
          </a:prstGeom>
          <a:noFill/>
          <a:ln>
            <a:noFill/>
          </a:ln>
        </p:spPr>
      </p:pic>
      <p:sp>
        <p:nvSpPr>
          <p:cNvPr id="49" name="Google Shape;49;g36f4668f99e_0_705"/>
          <p:cNvSpPr txBox="1"/>
          <p:nvPr>
            <p:ph type="title"/>
          </p:nvPr>
        </p:nvSpPr>
        <p:spPr>
          <a:xfrm>
            <a:off x="1905001" y="365124"/>
            <a:ext cx="6780600" cy="48780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2"/>
              </a:buClr>
              <a:buSzPts val="5400"/>
              <a:buFont typeface="Play"/>
              <a:buNone/>
              <a:defRPr sz="54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g36f4668f99e_0_705"/>
          <p:cNvSpPr txBox="1"/>
          <p:nvPr>
            <p:ph idx="1" type="body"/>
          </p:nvPr>
        </p:nvSpPr>
        <p:spPr>
          <a:xfrm>
            <a:off x="2624624" y="5243134"/>
            <a:ext cx="6060900" cy="731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350"/>
              <a:buNone/>
              <a:defRPr sz="1350">
                <a:solidFill>
                  <a:schemeClr val="dk2"/>
                </a:solidFill>
              </a:defRPr>
            </a:lvl1pPr>
            <a:lvl2pPr indent="-228600" lvl="1" marL="914400" algn="l">
              <a:lnSpc>
                <a:spcPct val="120000"/>
              </a:lnSpc>
              <a:spcBef>
                <a:spcPts val="375"/>
              </a:spcBef>
              <a:spcAft>
                <a:spcPts val="0"/>
              </a:spcAft>
              <a:buSzPts val="1200"/>
              <a:buNone/>
              <a:defRPr sz="1200"/>
            </a:lvl2pPr>
            <a:lvl3pPr indent="-228600" lvl="2" marL="1371600" algn="l">
              <a:lnSpc>
                <a:spcPct val="120000"/>
              </a:lnSpc>
              <a:spcBef>
                <a:spcPts val="375"/>
              </a:spcBef>
              <a:spcAft>
                <a:spcPts val="0"/>
              </a:spcAft>
              <a:buSzPts val="1050"/>
              <a:buNone/>
              <a:defRPr sz="1050"/>
            </a:lvl3pPr>
            <a:lvl4pPr indent="-228600" lvl="3" marL="1828800" algn="l">
              <a:lnSpc>
                <a:spcPct val="120000"/>
              </a:lnSpc>
              <a:spcBef>
                <a:spcPts val="375"/>
              </a:spcBef>
              <a:spcAft>
                <a:spcPts val="0"/>
              </a:spcAft>
              <a:buSzPts val="900"/>
              <a:buNone/>
              <a:defRPr sz="900"/>
            </a:lvl4pPr>
            <a:lvl5pPr indent="-228600" lvl="4" marL="2286000" algn="l">
              <a:lnSpc>
                <a:spcPct val="120000"/>
              </a:lnSpc>
              <a:spcBef>
                <a:spcPts val="375"/>
              </a:spcBef>
              <a:spcAft>
                <a:spcPts val="0"/>
              </a:spcAft>
              <a:buSzPts val="900"/>
              <a:buNone/>
              <a:defRPr sz="90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1" name="Google Shape;51;g36f4668f99e_0_705"/>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g36f4668f99e_0_705"/>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g36f4668f99e_0_705"/>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4" name="Shape 54"/>
        <p:cNvGrpSpPr/>
        <p:nvPr/>
      </p:nvGrpSpPr>
      <p:grpSpPr>
        <a:xfrm>
          <a:off x="0" y="0"/>
          <a:ext cx="0" cy="0"/>
          <a:chOff x="0" y="0"/>
          <a:chExt cx="0" cy="0"/>
        </a:xfrm>
      </p:grpSpPr>
      <p:sp>
        <p:nvSpPr>
          <p:cNvPr id="55" name="Google Shape;55;g36f4668f99e_0_712"/>
          <p:cNvSpPr txBox="1"/>
          <p:nvPr>
            <p:ph type="title"/>
          </p:nvPr>
        </p:nvSpPr>
        <p:spPr>
          <a:xfrm>
            <a:off x="456103" y="365126"/>
            <a:ext cx="8229600" cy="1325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300"/>
              <a:buFont typeface="Play"/>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g36f4668f99e_0_712"/>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SzPts val="1800"/>
              <a:buChar char="•"/>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7" name="Google Shape;57;g36f4668f99e_0_712"/>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g36f4668f99e_0_712"/>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g36f4668f99e_0_712"/>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0" name="Shape 60"/>
        <p:cNvGrpSpPr/>
        <p:nvPr/>
      </p:nvGrpSpPr>
      <p:grpSpPr>
        <a:xfrm>
          <a:off x="0" y="0"/>
          <a:ext cx="0" cy="0"/>
          <a:chOff x="0" y="0"/>
          <a:chExt cx="0" cy="0"/>
        </a:xfrm>
      </p:grpSpPr>
      <p:sp>
        <p:nvSpPr>
          <p:cNvPr id="61" name="Google Shape;61;g36f4668f99e_0_718"/>
          <p:cNvSpPr txBox="1"/>
          <p:nvPr>
            <p:ph idx="1" type="body"/>
          </p:nvPr>
        </p:nvSpPr>
        <p:spPr>
          <a:xfrm>
            <a:off x="456106" y="2001519"/>
            <a:ext cx="4009200" cy="734100"/>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750"/>
              </a:spcBef>
              <a:spcAft>
                <a:spcPts val="0"/>
              </a:spcAft>
              <a:buSzPts val="1800"/>
              <a:buNone/>
              <a:defRPr b="1" sz="1800">
                <a:solidFill>
                  <a:schemeClr val="accent3"/>
                </a:solidFill>
              </a:defRPr>
            </a:lvl1pPr>
            <a:lvl2pPr indent="-228600" lvl="1" marL="914400" algn="l">
              <a:lnSpc>
                <a:spcPct val="120000"/>
              </a:lnSpc>
              <a:spcBef>
                <a:spcPts val="375"/>
              </a:spcBef>
              <a:spcAft>
                <a:spcPts val="0"/>
              </a:spcAft>
              <a:buSzPts val="1500"/>
              <a:buNone/>
              <a:defRPr b="1" sz="1500"/>
            </a:lvl2pPr>
            <a:lvl3pPr indent="-228600" lvl="2" marL="1371600" algn="l">
              <a:lnSpc>
                <a:spcPct val="120000"/>
              </a:lnSpc>
              <a:spcBef>
                <a:spcPts val="375"/>
              </a:spcBef>
              <a:spcAft>
                <a:spcPts val="0"/>
              </a:spcAft>
              <a:buSzPts val="1350"/>
              <a:buNone/>
              <a:defRPr b="1" sz="1350"/>
            </a:lvl3pPr>
            <a:lvl4pPr indent="-228600" lvl="3" marL="1828800" algn="l">
              <a:lnSpc>
                <a:spcPct val="120000"/>
              </a:lnSpc>
              <a:spcBef>
                <a:spcPts val="375"/>
              </a:spcBef>
              <a:spcAft>
                <a:spcPts val="0"/>
              </a:spcAft>
              <a:buSzPts val="1200"/>
              <a:buNone/>
              <a:defRPr b="1" sz="1200"/>
            </a:lvl4pPr>
            <a:lvl5pPr indent="-228600" lvl="4" marL="2286000" algn="l">
              <a:lnSpc>
                <a:spcPct val="120000"/>
              </a:lnSpc>
              <a:spcBef>
                <a:spcPts val="375"/>
              </a:spcBef>
              <a:spcAft>
                <a:spcPts val="0"/>
              </a:spcAft>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62" name="Google Shape;62;g36f4668f99e_0_718"/>
          <p:cNvSpPr txBox="1"/>
          <p:nvPr>
            <p:ph idx="2" type="body"/>
          </p:nvPr>
        </p:nvSpPr>
        <p:spPr>
          <a:xfrm>
            <a:off x="456106" y="2834645"/>
            <a:ext cx="4009200" cy="33549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SzPts val="1800"/>
              <a:buChar char="•"/>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63" name="Google Shape;63;g36f4668f99e_0_718"/>
          <p:cNvSpPr txBox="1"/>
          <p:nvPr>
            <p:ph idx="3" type="body"/>
          </p:nvPr>
        </p:nvSpPr>
        <p:spPr>
          <a:xfrm>
            <a:off x="4655561" y="2001519"/>
            <a:ext cx="4030200" cy="734100"/>
          </a:xfrm>
          <a:prstGeom prst="rect">
            <a:avLst/>
          </a:prstGeom>
          <a:noFill/>
          <a:ln>
            <a:noFill/>
          </a:ln>
        </p:spPr>
        <p:txBody>
          <a:bodyPr anchorCtr="0" anchor="b" bIns="45700" lIns="91425" spcFirstLastPara="1" rIns="91425" wrap="square" tIns="45700">
            <a:normAutofit/>
          </a:bodyPr>
          <a:lstStyle>
            <a:lvl1pPr indent="-228600" lvl="0" marL="457200" algn="l">
              <a:lnSpc>
                <a:spcPct val="120000"/>
              </a:lnSpc>
              <a:spcBef>
                <a:spcPts val="750"/>
              </a:spcBef>
              <a:spcAft>
                <a:spcPts val="0"/>
              </a:spcAft>
              <a:buSzPts val="1800"/>
              <a:buNone/>
              <a:defRPr b="1" sz="1800">
                <a:solidFill>
                  <a:schemeClr val="accent3"/>
                </a:solidFill>
              </a:defRPr>
            </a:lvl1pPr>
            <a:lvl2pPr indent="-228600" lvl="1" marL="914400" algn="l">
              <a:lnSpc>
                <a:spcPct val="120000"/>
              </a:lnSpc>
              <a:spcBef>
                <a:spcPts val="375"/>
              </a:spcBef>
              <a:spcAft>
                <a:spcPts val="0"/>
              </a:spcAft>
              <a:buSzPts val="1500"/>
              <a:buNone/>
              <a:defRPr b="1" sz="1500"/>
            </a:lvl2pPr>
            <a:lvl3pPr indent="-228600" lvl="2" marL="1371600" algn="l">
              <a:lnSpc>
                <a:spcPct val="120000"/>
              </a:lnSpc>
              <a:spcBef>
                <a:spcPts val="375"/>
              </a:spcBef>
              <a:spcAft>
                <a:spcPts val="0"/>
              </a:spcAft>
              <a:buSzPts val="1350"/>
              <a:buNone/>
              <a:defRPr b="1" sz="1350"/>
            </a:lvl3pPr>
            <a:lvl4pPr indent="-228600" lvl="3" marL="1828800" algn="l">
              <a:lnSpc>
                <a:spcPct val="120000"/>
              </a:lnSpc>
              <a:spcBef>
                <a:spcPts val="375"/>
              </a:spcBef>
              <a:spcAft>
                <a:spcPts val="0"/>
              </a:spcAft>
              <a:buSzPts val="1200"/>
              <a:buNone/>
              <a:defRPr b="1" sz="1200"/>
            </a:lvl4pPr>
            <a:lvl5pPr indent="-228600" lvl="4" marL="2286000" algn="l">
              <a:lnSpc>
                <a:spcPct val="120000"/>
              </a:lnSpc>
              <a:spcBef>
                <a:spcPts val="375"/>
              </a:spcBef>
              <a:spcAft>
                <a:spcPts val="0"/>
              </a:spcAft>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64" name="Google Shape;64;g36f4668f99e_0_718"/>
          <p:cNvSpPr txBox="1"/>
          <p:nvPr>
            <p:ph idx="4" type="body"/>
          </p:nvPr>
        </p:nvSpPr>
        <p:spPr>
          <a:xfrm>
            <a:off x="4655561" y="2834645"/>
            <a:ext cx="4030200" cy="335490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750"/>
              </a:spcBef>
              <a:spcAft>
                <a:spcPts val="0"/>
              </a:spcAft>
              <a:buSzPts val="1800"/>
              <a:buChar char="•"/>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65" name="Google Shape;65;g36f4668f99e_0_718"/>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g36f4668f99e_0_718"/>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g36f4668f99e_0_718"/>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8" name="Google Shape;68;g36f4668f99e_0_718"/>
          <p:cNvSpPr txBox="1"/>
          <p:nvPr>
            <p:ph type="title"/>
          </p:nvPr>
        </p:nvSpPr>
        <p:spPr>
          <a:xfrm>
            <a:off x="456103" y="365126"/>
            <a:ext cx="8229600" cy="1325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blipFill>
          <a:blip r:embed="rId2">
            <a:alphaModFix/>
          </a:blip>
          <a:stretch>
            <a:fillRect/>
          </a:stretch>
        </a:blipFill>
      </p:bgPr>
    </p:bg>
    <p:spTree>
      <p:nvGrpSpPr>
        <p:cNvPr id="69" name="Shape 69"/>
        <p:cNvGrpSpPr/>
        <p:nvPr/>
      </p:nvGrpSpPr>
      <p:grpSpPr>
        <a:xfrm>
          <a:off x="0" y="0"/>
          <a:ext cx="0" cy="0"/>
          <a:chOff x="0" y="0"/>
          <a:chExt cx="0" cy="0"/>
        </a:xfrm>
      </p:grpSpPr>
      <p:sp>
        <p:nvSpPr>
          <p:cNvPr id="70" name="Google Shape;70;g36f4668f99e_0_727"/>
          <p:cNvSpPr/>
          <p:nvPr/>
        </p:nvSpPr>
        <p:spPr>
          <a:xfrm>
            <a:off x="0" y="0"/>
            <a:ext cx="9144000" cy="6858000"/>
          </a:xfrm>
          <a:prstGeom prst="rect">
            <a:avLst/>
          </a:prstGeom>
          <a:solidFill>
            <a:schemeClr val="dk1">
              <a:alpha val="8470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
        <p:nvSpPr>
          <p:cNvPr id="71" name="Google Shape;71;g36f4668f99e_0_727"/>
          <p:cNvSpPr txBox="1"/>
          <p:nvPr>
            <p:ph type="title"/>
          </p:nvPr>
        </p:nvSpPr>
        <p:spPr>
          <a:xfrm>
            <a:off x="456103" y="1709932"/>
            <a:ext cx="8229600" cy="2973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600"/>
              <a:buFont typeface="Play"/>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g36f4668f99e_0_727"/>
          <p:cNvSpPr txBox="1"/>
          <p:nvPr>
            <p:ph idx="1" type="body"/>
          </p:nvPr>
        </p:nvSpPr>
        <p:spPr>
          <a:xfrm>
            <a:off x="456103" y="4809073"/>
            <a:ext cx="8229600" cy="11841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500"/>
              <a:buNone/>
              <a:defRPr sz="1500">
                <a:solidFill>
                  <a:schemeClr val="lt1"/>
                </a:solidFill>
              </a:defRPr>
            </a:lvl1pPr>
            <a:lvl2pPr indent="-228600" lvl="1" marL="914400" algn="l">
              <a:lnSpc>
                <a:spcPct val="120000"/>
              </a:lnSpc>
              <a:spcBef>
                <a:spcPts val="375"/>
              </a:spcBef>
              <a:spcAft>
                <a:spcPts val="0"/>
              </a:spcAft>
              <a:buSzPts val="1500"/>
              <a:buNone/>
              <a:defRPr sz="1500">
                <a:solidFill>
                  <a:srgbClr val="7D7C7C"/>
                </a:solidFill>
              </a:defRPr>
            </a:lvl2pPr>
            <a:lvl3pPr indent="-228600" lvl="2" marL="1371600" algn="l">
              <a:lnSpc>
                <a:spcPct val="120000"/>
              </a:lnSpc>
              <a:spcBef>
                <a:spcPts val="375"/>
              </a:spcBef>
              <a:spcAft>
                <a:spcPts val="0"/>
              </a:spcAft>
              <a:buSzPts val="1350"/>
              <a:buNone/>
              <a:defRPr sz="1350">
                <a:solidFill>
                  <a:srgbClr val="7D7C7C"/>
                </a:solidFill>
              </a:defRPr>
            </a:lvl3pPr>
            <a:lvl4pPr indent="-228600" lvl="3" marL="1828800" algn="l">
              <a:lnSpc>
                <a:spcPct val="120000"/>
              </a:lnSpc>
              <a:spcBef>
                <a:spcPts val="375"/>
              </a:spcBef>
              <a:spcAft>
                <a:spcPts val="0"/>
              </a:spcAft>
              <a:buSzPts val="1200"/>
              <a:buNone/>
              <a:defRPr sz="1200">
                <a:solidFill>
                  <a:srgbClr val="7D7C7C"/>
                </a:solidFill>
              </a:defRPr>
            </a:lvl4pPr>
            <a:lvl5pPr indent="-228600" lvl="4" marL="2286000" algn="l">
              <a:lnSpc>
                <a:spcPct val="120000"/>
              </a:lnSpc>
              <a:spcBef>
                <a:spcPts val="375"/>
              </a:spcBef>
              <a:spcAft>
                <a:spcPts val="0"/>
              </a:spcAft>
              <a:buSzPts val="1200"/>
              <a:buNone/>
              <a:defRPr sz="1200">
                <a:solidFill>
                  <a:srgbClr val="7D7C7C"/>
                </a:solidFill>
              </a:defRPr>
            </a:lvl5pPr>
            <a:lvl6pPr indent="-228600" lvl="5" marL="2743200" algn="l">
              <a:lnSpc>
                <a:spcPct val="90000"/>
              </a:lnSpc>
              <a:spcBef>
                <a:spcPts val="375"/>
              </a:spcBef>
              <a:spcAft>
                <a:spcPts val="0"/>
              </a:spcAft>
              <a:buClr>
                <a:srgbClr val="7D7C7C"/>
              </a:buClr>
              <a:buSzPts val="1200"/>
              <a:buNone/>
              <a:defRPr sz="1200">
                <a:solidFill>
                  <a:srgbClr val="7D7C7C"/>
                </a:solidFill>
              </a:defRPr>
            </a:lvl6pPr>
            <a:lvl7pPr indent="-228600" lvl="6" marL="3200400" algn="l">
              <a:lnSpc>
                <a:spcPct val="90000"/>
              </a:lnSpc>
              <a:spcBef>
                <a:spcPts val="375"/>
              </a:spcBef>
              <a:spcAft>
                <a:spcPts val="0"/>
              </a:spcAft>
              <a:buClr>
                <a:srgbClr val="7D7C7C"/>
              </a:buClr>
              <a:buSzPts val="1200"/>
              <a:buNone/>
              <a:defRPr sz="1200">
                <a:solidFill>
                  <a:srgbClr val="7D7C7C"/>
                </a:solidFill>
              </a:defRPr>
            </a:lvl7pPr>
            <a:lvl8pPr indent="-228600" lvl="7" marL="3657600" algn="l">
              <a:lnSpc>
                <a:spcPct val="90000"/>
              </a:lnSpc>
              <a:spcBef>
                <a:spcPts val="375"/>
              </a:spcBef>
              <a:spcAft>
                <a:spcPts val="0"/>
              </a:spcAft>
              <a:buClr>
                <a:srgbClr val="7D7C7C"/>
              </a:buClr>
              <a:buSzPts val="1200"/>
              <a:buNone/>
              <a:defRPr sz="1200">
                <a:solidFill>
                  <a:srgbClr val="7D7C7C"/>
                </a:solidFill>
              </a:defRPr>
            </a:lvl8pPr>
            <a:lvl9pPr indent="-228600" lvl="8" marL="4114800" algn="l">
              <a:lnSpc>
                <a:spcPct val="90000"/>
              </a:lnSpc>
              <a:spcBef>
                <a:spcPts val="375"/>
              </a:spcBef>
              <a:spcAft>
                <a:spcPts val="0"/>
              </a:spcAft>
              <a:buClr>
                <a:srgbClr val="7D7C7C"/>
              </a:buClr>
              <a:buSzPts val="1200"/>
              <a:buNone/>
              <a:defRPr sz="1200">
                <a:solidFill>
                  <a:srgbClr val="7D7C7C"/>
                </a:solidFill>
              </a:defRPr>
            </a:lvl9pPr>
          </a:lstStyle>
          <a:p/>
        </p:txBody>
      </p:sp>
      <p:pic>
        <p:nvPicPr>
          <p:cNvPr id="73" name="Google Shape;73;g36f4668f99e_0_727"/>
          <p:cNvPicPr preferRelativeResize="0"/>
          <p:nvPr/>
        </p:nvPicPr>
        <p:blipFill rotWithShape="1">
          <a:blip r:embed="rId3">
            <a:alphaModFix/>
          </a:blip>
          <a:srcRect b="0" l="13937" r="8465" t="20913"/>
          <a:stretch/>
        </p:blipFill>
        <p:spPr>
          <a:xfrm>
            <a:off x="0" y="0"/>
            <a:ext cx="9144002" cy="125457"/>
          </a:xfrm>
          <a:prstGeom prst="rect">
            <a:avLst/>
          </a:prstGeom>
          <a:noFill/>
          <a:ln>
            <a:noFill/>
          </a:ln>
        </p:spPr>
      </p:pic>
      <p:sp>
        <p:nvSpPr>
          <p:cNvPr id="74" name="Google Shape;74;g36f4668f99e_0_727"/>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g36f4668f99e_0_727"/>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g36f4668f99e_0_727"/>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b="0" i="0" sz="900" u="none" cap="none" strike="noStrike">
                <a:solidFill>
                  <a:schemeClr val="lt1"/>
                </a:solidFill>
                <a:latin typeface="Arial"/>
                <a:ea typeface="Arial"/>
                <a:cs typeface="Arial"/>
                <a:sym typeface="Arial"/>
              </a:defRPr>
            </a:lvl1pPr>
            <a:lvl2pPr indent="0" lvl="1" marL="0" algn="l">
              <a:spcBef>
                <a:spcPts val="0"/>
              </a:spcBef>
              <a:buNone/>
              <a:defRPr b="0" i="0" sz="900" u="none" cap="none" strike="noStrike">
                <a:solidFill>
                  <a:schemeClr val="lt1"/>
                </a:solidFill>
                <a:latin typeface="Arial"/>
                <a:ea typeface="Arial"/>
                <a:cs typeface="Arial"/>
                <a:sym typeface="Arial"/>
              </a:defRPr>
            </a:lvl2pPr>
            <a:lvl3pPr indent="0" lvl="2" marL="0" algn="l">
              <a:spcBef>
                <a:spcPts val="0"/>
              </a:spcBef>
              <a:buNone/>
              <a:defRPr b="0" i="0" sz="900" u="none" cap="none" strike="noStrike">
                <a:solidFill>
                  <a:schemeClr val="lt1"/>
                </a:solidFill>
                <a:latin typeface="Arial"/>
                <a:ea typeface="Arial"/>
                <a:cs typeface="Arial"/>
                <a:sym typeface="Arial"/>
              </a:defRPr>
            </a:lvl3pPr>
            <a:lvl4pPr indent="0" lvl="3" marL="0" algn="l">
              <a:spcBef>
                <a:spcPts val="0"/>
              </a:spcBef>
              <a:buNone/>
              <a:defRPr b="0" i="0" sz="900" u="none" cap="none" strike="noStrike">
                <a:solidFill>
                  <a:schemeClr val="lt1"/>
                </a:solidFill>
                <a:latin typeface="Arial"/>
                <a:ea typeface="Arial"/>
                <a:cs typeface="Arial"/>
                <a:sym typeface="Arial"/>
              </a:defRPr>
            </a:lvl4pPr>
            <a:lvl5pPr indent="0" lvl="4" marL="0" algn="l">
              <a:spcBef>
                <a:spcPts val="0"/>
              </a:spcBef>
              <a:buNone/>
              <a:defRPr b="0" i="0" sz="900" u="none" cap="none" strike="noStrike">
                <a:solidFill>
                  <a:schemeClr val="lt1"/>
                </a:solidFill>
                <a:latin typeface="Arial"/>
                <a:ea typeface="Arial"/>
                <a:cs typeface="Arial"/>
                <a:sym typeface="Arial"/>
              </a:defRPr>
            </a:lvl5pPr>
            <a:lvl6pPr indent="0" lvl="5" marL="0" algn="l">
              <a:spcBef>
                <a:spcPts val="0"/>
              </a:spcBef>
              <a:buNone/>
              <a:defRPr b="0" i="0" sz="900" u="none" cap="none" strike="noStrike">
                <a:solidFill>
                  <a:schemeClr val="lt1"/>
                </a:solidFill>
                <a:latin typeface="Arial"/>
                <a:ea typeface="Arial"/>
                <a:cs typeface="Arial"/>
                <a:sym typeface="Arial"/>
              </a:defRPr>
            </a:lvl6pPr>
            <a:lvl7pPr indent="0" lvl="6" marL="0" algn="l">
              <a:spcBef>
                <a:spcPts val="0"/>
              </a:spcBef>
              <a:buNone/>
              <a:defRPr b="0" i="0" sz="900" u="none" cap="none" strike="noStrike">
                <a:solidFill>
                  <a:schemeClr val="lt1"/>
                </a:solidFill>
                <a:latin typeface="Arial"/>
                <a:ea typeface="Arial"/>
                <a:cs typeface="Arial"/>
                <a:sym typeface="Arial"/>
              </a:defRPr>
            </a:lvl7pPr>
            <a:lvl8pPr indent="0" lvl="7" marL="0" algn="l">
              <a:spcBef>
                <a:spcPts val="0"/>
              </a:spcBef>
              <a:buNone/>
              <a:defRPr b="0" i="0" sz="900" u="none" cap="none" strike="noStrike">
                <a:solidFill>
                  <a:schemeClr val="lt1"/>
                </a:solidFill>
                <a:latin typeface="Arial"/>
                <a:ea typeface="Arial"/>
                <a:cs typeface="Arial"/>
                <a:sym typeface="Arial"/>
              </a:defRPr>
            </a:lvl8pPr>
            <a:lvl9pPr indent="0" lvl="8" marL="0" algn="l">
              <a:spcBef>
                <a:spcPts val="0"/>
              </a:spcBef>
              <a:buNone/>
              <a:defRPr b="0" i="0" sz="900" u="none" cap="none" strike="noStrike">
                <a:solidFill>
                  <a:schemeClr val="lt1"/>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llouts — Text">
  <p:cSld name="Callouts — Text">
    <p:spTree>
      <p:nvGrpSpPr>
        <p:cNvPr id="77" name="Shape 77"/>
        <p:cNvGrpSpPr/>
        <p:nvPr/>
      </p:nvGrpSpPr>
      <p:grpSpPr>
        <a:xfrm>
          <a:off x="0" y="0"/>
          <a:ext cx="0" cy="0"/>
          <a:chOff x="0" y="0"/>
          <a:chExt cx="0" cy="0"/>
        </a:xfrm>
      </p:grpSpPr>
      <p:sp>
        <p:nvSpPr>
          <p:cNvPr id="78" name="Google Shape;78;g36f4668f99e_0_735"/>
          <p:cNvSpPr txBox="1"/>
          <p:nvPr>
            <p:ph type="title"/>
          </p:nvPr>
        </p:nvSpPr>
        <p:spPr>
          <a:xfrm>
            <a:off x="456103" y="365125"/>
            <a:ext cx="8229600" cy="21306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2700"/>
              <a:buFont typeface="Pla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g36f4668f99e_0_735"/>
          <p:cNvSpPr txBox="1"/>
          <p:nvPr>
            <p:ph idx="1" type="body"/>
          </p:nvPr>
        </p:nvSpPr>
        <p:spPr>
          <a:xfrm>
            <a:off x="456105" y="2743200"/>
            <a:ext cx="25299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1"/>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0" name="Google Shape;80;g36f4668f99e_0_735"/>
          <p:cNvSpPr txBox="1"/>
          <p:nvPr>
            <p:ph idx="2" type="body"/>
          </p:nvPr>
        </p:nvSpPr>
        <p:spPr>
          <a:xfrm>
            <a:off x="456104" y="3200400"/>
            <a:ext cx="25299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1" name="Google Shape;81;g36f4668f99e_0_735"/>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g36f4668f99e_0_735"/>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g36f4668f99e_0_735"/>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84" name="Google Shape;84;g36f4668f99e_0_735"/>
          <p:cNvSpPr txBox="1"/>
          <p:nvPr>
            <p:ph idx="3" type="body"/>
          </p:nvPr>
        </p:nvSpPr>
        <p:spPr>
          <a:xfrm>
            <a:off x="3307038" y="2743200"/>
            <a:ext cx="25299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3"/>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5" name="Google Shape;85;g36f4668f99e_0_735"/>
          <p:cNvSpPr txBox="1"/>
          <p:nvPr>
            <p:ph idx="4" type="body"/>
          </p:nvPr>
        </p:nvSpPr>
        <p:spPr>
          <a:xfrm>
            <a:off x="3307037" y="3200400"/>
            <a:ext cx="25299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6" name="Google Shape;86;g36f4668f99e_0_735"/>
          <p:cNvSpPr txBox="1"/>
          <p:nvPr>
            <p:ph idx="5" type="body"/>
          </p:nvPr>
        </p:nvSpPr>
        <p:spPr>
          <a:xfrm>
            <a:off x="6157968" y="2743200"/>
            <a:ext cx="25299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5"/>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7" name="Google Shape;87;g36f4668f99e_0_735"/>
          <p:cNvSpPr txBox="1"/>
          <p:nvPr>
            <p:ph idx="6" type="body"/>
          </p:nvPr>
        </p:nvSpPr>
        <p:spPr>
          <a:xfrm>
            <a:off x="6157970" y="3200400"/>
            <a:ext cx="25299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8" name="Google Shape;88;g36f4668f99e_0_735"/>
          <p:cNvSpPr txBox="1"/>
          <p:nvPr>
            <p:ph idx="7" type="body"/>
          </p:nvPr>
        </p:nvSpPr>
        <p:spPr>
          <a:xfrm>
            <a:off x="460407" y="4414203"/>
            <a:ext cx="25299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5"/>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9" name="Google Shape;89;g36f4668f99e_0_735"/>
          <p:cNvSpPr txBox="1"/>
          <p:nvPr>
            <p:ph idx="8" type="body"/>
          </p:nvPr>
        </p:nvSpPr>
        <p:spPr>
          <a:xfrm>
            <a:off x="460409" y="4871403"/>
            <a:ext cx="25299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0" name="Google Shape;90;g36f4668f99e_0_735"/>
          <p:cNvSpPr txBox="1"/>
          <p:nvPr>
            <p:ph idx="9" type="body"/>
          </p:nvPr>
        </p:nvSpPr>
        <p:spPr>
          <a:xfrm>
            <a:off x="3305553" y="4414203"/>
            <a:ext cx="25299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1"/>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1" name="Google Shape;91;g36f4668f99e_0_735"/>
          <p:cNvSpPr txBox="1"/>
          <p:nvPr>
            <p:ph idx="13" type="body"/>
          </p:nvPr>
        </p:nvSpPr>
        <p:spPr>
          <a:xfrm>
            <a:off x="3305552" y="4871403"/>
            <a:ext cx="25299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2" name="Google Shape;92;g36f4668f99e_0_735"/>
          <p:cNvSpPr txBox="1"/>
          <p:nvPr>
            <p:ph idx="14" type="body"/>
          </p:nvPr>
        </p:nvSpPr>
        <p:spPr>
          <a:xfrm>
            <a:off x="6159963" y="4414203"/>
            <a:ext cx="25299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3"/>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3" name="Google Shape;93;g36f4668f99e_0_735"/>
          <p:cNvSpPr txBox="1"/>
          <p:nvPr>
            <p:ph idx="15" type="body"/>
          </p:nvPr>
        </p:nvSpPr>
        <p:spPr>
          <a:xfrm>
            <a:off x="6159962" y="4871403"/>
            <a:ext cx="25299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llouts — Text with Image" showMasterSp="0">
  <p:cSld name="Callouts — Text with Image">
    <p:spTree>
      <p:nvGrpSpPr>
        <p:cNvPr id="94" name="Shape 94"/>
        <p:cNvGrpSpPr/>
        <p:nvPr/>
      </p:nvGrpSpPr>
      <p:grpSpPr>
        <a:xfrm>
          <a:off x="0" y="0"/>
          <a:ext cx="0" cy="0"/>
          <a:chOff x="0" y="0"/>
          <a:chExt cx="0" cy="0"/>
        </a:xfrm>
      </p:grpSpPr>
      <p:sp>
        <p:nvSpPr>
          <p:cNvPr id="95" name="Google Shape;95;g36f4668f99e_0_752"/>
          <p:cNvSpPr/>
          <p:nvPr/>
        </p:nvSpPr>
        <p:spPr>
          <a:xfrm>
            <a:off x="0" y="1"/>
            <a:ext cx="342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pic>
        <p:nvPicPr>
          <p:cNvPr id="96" name="Google Shape;96;g36f4668f99e_0_752"/>
          <p:cNvPicPr preferRelativeResize="0"/>
          <p:nvPr/>
        </p:nvPicPr>
        <p:blipFill rotWithShape="1">
          <a:blip r:embed="rId2">
            <a:alphaModFix/>
          </a:blip>
          <a:srcRect b="0" l="23856" r="8137" t="0"/>
          <a:stretch/>
        </p:blipFill>
        <p:spPr>
          <a:xfrm>
            <a:off x="443713" y="673780"/>
            <a:ext cx="3604500" cy="5300400"/>
          </a:xfrm>
          <a:prstGeom prst="round2SameRect">
            <a:avLst>
              <a:gd fmla="val 50000" name="adj1"/>
              <a:gd fmla="val 0" name="adj2"/>
            </a:avLst>
          </a:prstGeom>
          <a:noFill/>
          <a:ln>
            <a:noFill/>
          </a:ln>
        </p:spPr>
      </p:pic>
      <p:sp>
        <p:nvSpPr>
          <p:cNvPr id="97" name="Google Shape;97;g36f4668f99e_0_752"/>
          <p:cNvSpPr/>
          <p:nvPr>
            <p:ph idx="2" type="pic"/>
          </p:nvPr>
        </p:nvSpPr>
        <p:spPr>
          <a:xfrm>
            <a:off x="443712" y="673779"/>
            <a:ext cx="3602400" cy="5300400"/>
          </a:xfrm>
          <a:prstGeom prst="round2SameRect">
            <a:avLst>
              <a:gd fmla="val 50000" name="adj1"/>
              <a:gd fmla="val 0" name="adj2"/>
            </a:avLst>
          </a:prstGeom>
          <a:gradFill>
            <a:gsLst>
              <a:gs pos="0">
                <a:srgbClr val="501214">
                  <a:alpha val="0"/>
                </a:srgbClr>
              </a:gs>
              <a:gs pos="25000">
                <a:srgbClr val="501214">
                  <a:alpha val="0"/>
                </a:srgbClr>
              </a:gs>
              <a:gs pos="100000">
                <a:srgbClr val="501214">
                  <a:alpha val="40000"/>
                </a:srgbClr>
              </a:gs>
            </a:gsLst>
            <a:lin ang="5400000" scaled="0"/>
          </a:gradFill>
          <a:ln>
            <a:noFill/>
          </a:ln>
        </p:spPr>
      </p:sp>
      <p:sp>
        <p:nvSpPr>
          <p:cNvPr id="98" name="Google Shape;98;g36f4668f99e_0_752"/>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g36f4668f99e_0_752"/>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g36f4668f99e_0_752"/>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01" name="Google Shape;101;g36f4668f99e_0_752"/>
          <p:cNvSpPr txBox="1"/>
          <p:nvPr>
            <p:ph type="title"/>
          </p:nvPr>
        </p:nvSpPr>
        <p:spPr>
          <a:xfrm>
            <a:off x="4278745" y="365125"/>
            <a:ext cx="4407000" cy="21294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2700"/>
              <a:buFont typeface="Play"/>
              <a:buNone/>
              <a:defRPr sz="27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g36f4668f99e_0_752"/>
          <p:cNvSpPr txBox="1"/>
          <p:nvPr>
            <p:ph idx="1" type="body"/>
          </p:nvPr>
        </p:nvSpPr>
        <p:spPr>
          <a:xfrm>
            <a:off x="4274439" y="2790706"/>
            <a:ext cx="21015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3"/>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3" name="Google Shape;103;g36f4668f99e_0_752"/>
          <p:cNvSpPr txBox="1"/>
          <p:nvPr>
            <p:ph idx="3" type="body"/>
          </p:nvPr>
        </p:nvSpPr>
        <p:spPr>
          <a:xfrm>
            <a:off x="4274441" y="3247906"/>
            <a:ext cx="21015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4" name="Google Shape;104;g36f4668f99e_0_752"/>
          <p:cNvSpPr txBox="1"/>
          <p:nvPr>
            <p:ph idx="4" type="body"/>
          </p:nvPr>
        </p:nvSpPr>
        <p:spPr>
          <a:xfrm>
            <a:off x="6584055" y="2790706"/>
            <a:ext cx="21015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3"/>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5" name="Google Shape;105;g36f4668f99e_0_752"/>
          <p:cNvSpPr txBox="1"/>
          <p:nvPr>
            <p:ph idx="5" type="body"/>
          </p:nvPr>
        </p:nvSpPr>
        <p:spPr>
          <a:xfrm>
            <a:off x="6584057" y="3247906"/>
            <a:ext cx="21015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6" name="Google Shape;106;g36f4668f99e_0_752"/>
          <p:cNvSpPr txBox="1"/>
          <p:nvPr>
            <p:ph idx="6" type="body"/>
          </p:nvPr>
        </p:nvSpPr>
        <p:spPr>
          <a:xfrm>
            <a:off x="4278744" y="4461709"/>
            <a:ext cx="21015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3"/>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7" name="Google Shape;107;g36f4668f99e_0_752"/>
          <p:cNvSpPr txBox="1"/>
          <p:nvPr>
            <p:ph idx="7" type="body"/>
          </p:nvPr>
        </p:nvSpPr>
        <p:spPr>
          <a:xfrm>
            <a:off x="4278743" y="4918909"/>
            <a:ext cx="21015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8" name="Google Shape;108;g36f4668f99e_0_752"/>
          <p:cNvSpPr txBox="1"/>
          <p:nvPr>
            <p:ph idx="8" type="body"/>
          </p:nvPr>
        </p:nvSpPr>
        <p:spPr>
          <a:xfrm>
            <a:off x="6582570" y="4461709"/>
            <a:ext cx="2101500" cy="411600"/>
          </a:xfrm>
          <a:prstGeom prst="rect">
            <a:avLst/>
          </a:prstGeom>
          <a:noFill/>
          <a:ln>
            <a:noFill/>
          </a:ln>
        </p:spPr>
        <p:txBody>
          <a:bodyPr anchorCtr="0" anchor="b" bIns="0" lIns="91425" spcFirstLastPara="1" rIns="91425" wrap="square" tIns="0">
            <a:noAutofit/>
          </a:bodyPr>
          <a:lstStyle>
            <a:lvl1pPr indent="-228600" lvl="0" marL="457200" algn="l">
              <a:lnSpc>
                <a:spcPct val="120000"/>
              </a:lnSpc>
              <a:spcBef>
                <a:spcPts val="750"/>
              </a:spcBef>
              <a:spcAft>
                <a:spcPts val="0"/>
              </a:spcAft>
              <a:buSzPts val="1800"/>
              <a:buNone/>
              <a:defRPr b="1" sz="1800">
                <a:solidFill>
                  <a:schemeClr val="accent3"/>
                </a:solidFill>
                <a:latin typeface="Play"/>
                <a:ea typeface="Play"/>
                <a:cs typeface="Play"/>
                <a:sym typeface="Play"/>
              </a:defRPr>
            </a:lvl1pPr>
            <a:lvl2pPr indent="-228600" lvl="1" marL="914400" algn="l">
              <a:lnSpc>
                <a:spcPct val="120000"/>
              </a:lnSpc>
              <a:spcBef>
                <a:spcPts val="375"/>
              </a:spcBef>
              <a:spcAft>
                <a:spcPts val="0"/>
              </a:spcAft>
              <a:buSzPts val="1500"/>
              <a:buNone/>
              <a:defRPr/>
            </a:lvl2pPr>
            <a:lvl3pPr indent="-228600" lvl="2" marL="1371600" algn="l">
              <a:lnSpc>
                <a:spcPct val="120000"/>
              </a:lnSpc>
              <a:spcBef>
                <a:spcPts val="375"/>
              </a:spcBef>
              <a:spcAft>
                <a:spcPts val="0"/>
              </a:spcAft>
              <a:buSzPts val="1350"/>
              <a:buNone/>
              <a:defRPr/>
            </a:lvl3pPr>
            <a:lvl4pPr indent="-228600" lvl="3" marL="1828800" algn="l">
              <a:lnSpc>
                <a:spcPct val="120000"/>
              </a:lnSpc>
              <a:spcBef>
                <a:spcPts val="375"/>
              </a:spcBef>
              <a:spcAft>
                <a:spcPts val="0"/>
              </a:spcAft>
              <a:buSzPts val="1200"/>
              <a:buNone/>
              <a:defRPr/>
            </a:lvl4pPr>
            <a:lvl5pPr indent="-228600" lvl="4" marL="2286000" algn="l">
              <a:lnSpc>
                <a:spcPct val="120000"/>
              </a:lnSpc>
              <a:spcBef>
                <a:spcPts val="375"/>
              </a:spcBef>
              <a:spcAft>
                <a:spcPts val="0"/>
              </a:spcAft>
              <a:buSzPts val="1200"/>
              <a:buNone/>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9" name="Google Shape;109;g36f4668f99e_0_752"/>
          <p:cNvSpPr txBox="1"/>
          <p:nvPr>
            <p:ph idx="9" type="body"/>
          </p:nvPr>
        </p:nvSpPr>
        <p:spPr>
          <a:xfrm>
            <a:off x="6582572" y="4918909"/>
            <a:ext cx="2101500" cy="914400"/>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750"/>
              </a:spcBef>
              <a:spcAft>
                <a:spcPts val="0"/>
              </a:spcAft>
              <a:buSzPts val="1200"/>
              <a:buNone/>
              <a:defRPr sz="1200">
                <a:solidFill>
                  <a:schemeClr val="lt1"/>
                </a:solidFill>
              </a:defRPr>
            </a:lvl1pPr>
            <a:lvl2pPr indent="-342900" lvl="1" marL="914400" algn="l">
              <a:lnSpc>
                <a:spcPct val="120000"/>
              </a:lnSpc>
              <a:spcBef>
                <a:spcPts val="375"/>
              </a:spcBef>
              <a:spcAft>
                <a:spcPts val="0"/>
              </a:spcAft>
              <a:buSzPts val="1800"/>
              <a:buChar char="•"/>
              <a:defRPr/>
            </a:lvl2pPr>
            <a:lvl3pPr indent="-342900" lvl="2" marL="1371600" algn="l">
              <a:lnSpc>
                <a:spcPct val="120000"/>
              </a:lnSpc>
              <a:spcBef>
                <a:spcPts val="375"/>
              </a:spcBef>
              <a:spcAft>
                <a:spcPts val="0"/>
              </a:spcAft>
              <a:buSzPts val="1800"/>
              <a:buChar char="•"/>
              <a:defRPr/>
            </a:lvl3pPr>
            <a:lvl4pPr indent="-342900" lvl="3" marL="1828800" algn="l">
              <a:lnSpc>
                <a:spcPct val="120000"/>
              </a:lnSpc>
              <a:spcBef>
                <a:spcPts val="375"/>
              </a:spcBef>
              <a:spcAft>
                <a:spcPts val="0"/>
              </a:spcAft>
              <a:buSzPts val="1800"/>
              <a:buChar char="•"/>
              <a:defRPr/>
            </a:lvl4pPr>
            <a:lvl5pPr indent="-342900" lvl="4" marL="2286000" algn="l">
              <a:lnSpc>
                <a:spcPct val="120000"/>
              </a:lnSpc>
              <a:spcBef>
                <a:spcPts val="375"/>
              </a:spcBef>
              <a:spcAft>
                <a:spcPts val="0"/>
              </a:spcAft>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theme" Target="../theme/theme1.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 name="Shape 5"/>
        <p:cNvGrpSpPr/>
        <p:nvPr/>
      </p:nvGrpSpPr>
      <p:grpSpPr>
        <a:xfrm>
          <a:off x="0" y="0"/>
          <a:ext cx="0" cy="0"/>
          <a:chOff x="0" y="0"/>
          <a:chExt cx="0" cy="0"/>
        </a:xfrm>
      </p:grpSpPr>
      <p:sp>
        <p:nvSpPr>
          <p:cNvPr id="6" name="Google Shape;6;g36f4668f99e_0_663"/>
          <p:cNvSpPr txBox="1"/>
          <p:nvPr>
            <p:ph type="title"/>
          </p:nvPr>
        </p:nvSpPr>
        <p:spPr>
          <a:xfrm>
            <a:off x="456103" y="365126"/>
            <a:ext cx="8229600" cy="1325700"/>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chemeClr val="lt1"/>
              </a:buClr>
              <a:buSzPts val="3300"/>
              <a:buFont typeface="Play"/>
              <a:buNone/>
              <a:defRPr b="1" i="0" sz="3300" u="none" cap="none" strike="noStrike">
                <a:solidFill>
                  <a:schemeClr val="lt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g36f4668f99e_0_663"/>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20000"/>
              </a:lnSpc>
              <a:spcBef>
                <a:spcPts val="750"/>
              </a:spcBef>
              <a:spcAft>
                <a:spcPts val="0"/>
              </a:spcAft>
              <a:buClr>
                <a:schemeClr val="accent1"/>
              </a:buClr>
              <a:buSzPts val="1800"/>
              <a:buFont typeface="Arial"/>
              <a:buChar char="•"/>
              <a:defRPr b="0" i="0" sz="1800" u="none" cap="none" strike="noStrike">
                <a:solidFill>
                  <a:schemeClr val="lt1"/>
                </a:solidFill>
                <a:latin typeface="Arial"/>
                <a:ea typeface="Arial"/>
                <a:cs typeface="Arial"/>
                <a:sym typeface="Arial"/>
              </a:defRPr>
            </a:lvl1pPr>
            <a:lvl2pPr indent="-323850" lvl="1" marL="914400" marR="0" rtl="0" algn="l">
              <a:lnSpc>
                <a:spcPct val="120000"/>
              </a:lnSpc>
              <a:spcBef>
                <a:spcPts val="375"/>
              </a:spcBef>
              <a:spcAft>
                <a:spcPts val="0"/>
              </a:spcAft>
              <a:buClr>
                <a:schemeClr val="accent1"/>
              </a:buClr>
              <a:buSzPts val="1500"/>
              <a:buFont typeface="Arial"/>
              <a:buChar char="•"/>
              <a:defRPr b="0" i="0" sz="1500" u="none" cap="none" strike="noStrike">
                <a:solidFill>
                  <a:schemeClr val="lt1"/>
                </a:solidFill>
                <a:latin typeface="Arial"/>
                <a:ea typeface="Arial"/>
                <a:cs typeface="Arial"/>
                <a:sym typeface="Arial"/>
              </a:defRPr>
            </a:lvl2pPr>
            <a:lvl3pPr indent="-314325" lvl="2" marL="1371600" marR="0" rtl="0" algn="l">
              <a:lnSpc>
                <a:spcPct val="120000"/>
              </a:lnSpc>
              <a:spcBef>
                <a:spcPts val="375"/>
              </a:spcBef>
              <a:spcAft>
                <a:spcPts val="0"/>
              </a:spcAft>
              <a:buClr>
                <a:schemeClr val="accent1"/>
              </a:buClr>
              <a:buSzPts val="1350"/>
              <a:buFont typeface="Arial"/>
              <a:buChar char="•"/>
              <a:defRPr b="0" i="0" sz="1350" u="none" cap="none" strike="noStrike">
                <a:solidFill>
                  <a:schemeClr val="lt1"/>
                </a:solidFill>
                <a:latin typeface="Arial"/>
                <a:ea typeface="Arial"/>
                <a:cs typeface="Arial"/>
                <a:sym typeface="Arial"/>
              </a:defRPr>
            </a:lvl3pPr>
            <a:lvl4pPr indent="-304800" lvl="3" marL="1828800" marR="0" rtl="0" algn="l">
              <a:lnSpc>
                <a:spcPct val="120000"/>
              </a:lnSpc>
              <a:spcBef>
                <a:spcPts val="375"/>
              </a:spcBef>
              <a:spcAft>
                <a:spcPts val="0"/>
              </a:spcAft>
              <a:buClr>
                <a:schemeClr val="accent1"/>
              </a:buClr>
              <a:buSzPts val="1200"/>
              <a:buFont typeface="Arial"/>
              <a:buChar char="•"/>
              <a:defRPr b="0" i="0" sz="1200" u="none" cap="none" strike="noStrike">
                <a:solidFill>
                  <a:schemeClr val="lt1"/>
                </a:solidFill>
                <a:latin typeface="Arial"/>
                <a:ea typeface="Arial"/>
                <a:cs typeface="Arial"/>
                <a:sym typeface="Arial"/>
              </a:defRPr>
            </a:lvl4pPr>
            <a:lvl5pPr indent="-304800" lvl="4" marL="2286000" marR="0" rtl="0" algn="l">
              <a:lnSpc>
                <a:spcPct val="120000"/>
              </a:lnSpc>
              <a:spcBef>
                <a:spcPts val="375"/>
              </a:spcBef>
              <a:spcAft>
                <a:spcPts val="0"/>
              </a:spcAft>
              <a:buClr>
                <a:schemeClr val="accent1"/>
              </a:buClr>
              <a:buSzPts val="1200"/>
              <a:buFont typeface="Arial"/>
              <a:buChar char="•"/>
              <a:defRPr b="0" i="0" sz="1200" u="none" cap="none" strike="noStrike">
                <a:solidFill>
                  <a:schemeClr val="lt1"/>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8" name="Google Shape;8;g36f4668f99e_0_663"/>
          <p:cNvSpPr txBox="1"/>
          <p:nvPr>
            <p:ph idx="10" type="dt"/>
          </p:nvPr>
        </p:nvSpPr>
        <p:spPr>
          <a:xfrm>
            <a:off x="456106" y="6288730"/>
            <a:ext cx="2050800" cy="365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9D959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g36f4668f99e_0_663"/>
          <p:cNvSpPr txBox="1"/>
          <p:nvPr>
            <p:ph idx="11" type="ftr"/>
          </p:nvPr>
        </p:nvSpPr>
        <p:spPr>
          <a:xfrm>
            <a:off x="2624621" y="6288731"/>
            <a:ext cx="6061200" cy="36510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9D959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g36f4668f99e_0_663"/>
          <p:cNvSpPr txBox="1"/>
          <p:nvPr>
            <p:ph idx="12" type="sldNum"/>
          </p:nvPr>
        </p:nvSpPr>
        <p:spPr>
          <a:xfrm>
            <a:off x="8803344" y="6288730"/>
            <a:ext cx="340800" cy="365100"/>
          </a:xfrm>
          <a:prstGeom prst="rect">
            <a:avLst/>
          </a:prstGeom>
          <a:noFill/>
          <a:ln>
            <a:noFill/>
          </a:ln>
        </p:spPr>
        <p:txBody>
          <a:bodyPr anchorCtr="0" anchor="ctr" bIns="45700" lIns="91425" spcFirstLastPara="1" rIns="91425" wrap="square" tIns="45700">
            <a:noAutofit/>
          </a:bodyPr>
          <a:lstStyle>
            <a:lvl1pPr indent="0" lvl="0" marL="0" marR="0" rtl="0" algn="l">
              <a:spcBef>
                <a:spcPts val="0"/>
              </a:spcBef>
              <a:buNone/>
              <a:defRPr b="0" i="0" sz="900" u="none" cap="none" strike="noStrike">
                <a:solidFill>
                  <a:srgbClr val="9D9595"/>
                </a:solidFill>
                <a:latin typeface="Arial"/>
                <a:ea typeface="Arial"/>
                <a:cs typeface="Arial"/>
                <a:sym typeface="Arial"/>
              </a:defRPr>
            </a:lvl1pPr>
            <a:lvl2pPr indent="0" lvl="1" marL="0" marR="0" rtl="0" algn="l">
              <a:spcBef>
                <a:spcPts val="0"/>
              </a:spcBef>
              <a:buNone/>
              <a:defRPr b="0" i="0" sz="900" u="none" cap="none" strike="noStrike">
                <a:solidFill>
                  <a:srgbClr val="9D9595"/>
                </a:solidFill>
                <a:latin typeface="Arial"/>
                <a:ea typeface="Arial"/>
                <a:cs typeface="Arial"/>
                <a:sym typeface="Arial"/>
              </a:defRPr>
            </a:lvl2pPr>
            <a:lvl3pPr indent="0" lvl="2" marL="0" marR="0" rtl="0" algn="l">
              <a:spcBef>
                <a:spcPts val="0"/>
              </a:spcBef>
              <a:buNone/>
              <a:defRPr b="0" i="0" sz="900" u="none" cap="none" strike="noStrike">
                <a:solidFill>
                  <a:srgbClr val="9D9595"/>
                </a:solidFill>
                <a:latin typeface="Arial"/>
                <a:ea typeface="Arial"/>
                <a:cs typeface="Arial"/>
                <a:sym typeface="Arial"/>
              </a:defRPr>
            </a:lvl3pPr>
            <a:lvl4pPr indent="0" lvl="3" marL="0" marR="0" rtl="0" algn="l">
              <a:spcBef>
                <a:spcPts val="0"/>
              </a:spcBef>
              <a:buNone/>
              <a:defRPr b="0" i="0" sz="900" u="none" cap="none" strike="noStrike">
                <a:solidFill>
                  <a:srgbClr val="9D9595"/>
                </a:solidFill>
                <a:latin typeface="Arial"/>
                <a:ea typeface="Arial"/>
                <a:cs typeface="Arial"/>
                <a:sym typeface="Arial"/>
              </a:defRPr>
            </a:lvl4pPr>
            <a:lvl5pPr indent="0" lvl="4" marL="0" marR="0" rtl="0" algn="l">
              <a:spcBef>
                <a:spcPts val="0"/>
              </a:spcBef>
              <a:buNone/>
              <a:defRPr b="0" i="0" sz="900" u="none" cap="none" strike="noStrike">
                <a:solidFill>
                  <a:srgbClr val="9D9595"/>
                </a:solidFill>
                <a:latin typeface="Arial"/>
                <a:ea typeface="Arial"/>
                <a:cs typeface="Arial"/>
                <a:sym typeface="Arial"/>
              </a:defRPr>
            </a:lvl5pPr>
            <a:lvl6pPr indent="0" lvl="5" marL="0" marR="0" rtl="0" algn="l">
              <a:spcBef>
                <a:spcPts val="0"/>
              </a:spcBef>
              <a:buNone/>
              <a:defRPr b="0" i="0" sz="900" u="none" cap="none" strike="noStrike">
                <a:solidFill>
                  <a:srgbClr val="9D9595"/>
                </a:solidFill>
                <a:latin typeface="Arial"/>
                <a:ea typeface="Arial"/>
                <a:cs typeface="Arial"/>
                <a:sym typeface="Arial"/>
              </a:defRPr>
            </a:lvl6pPr>
            <a:lvl7pPr indent="0" lvl="6" marL="0" marR="0" rtl="0" algn="l">
              <a:spcBef>
                <a:spcPts val="0"/>
              </a:spcBef>
              <a:buNone/>
              <a:defRPr b="0" i="0" sz="900" u="none" cap="none" strike="noStrike">
                <a:solidFill>
                  <a:srgbClr val="9D9595"/>
                </a:solidFill>
                <a:latin typeface="Arial"/>
                <a:ea typeface="Arial"/>
                <a:cs typeface="Arial"/>
                <a:sym typeface="Arial"/>
              </a:defRPr>
            </a:lvl7pPr>
            <a:lvl8pPr indent="0" lvl="7" marL="0" marR="0" rtl="0" algn="l">
              <a:spcBef>
                <a:spcPts val="0"/>
              </a:spcBef>
              <a:buNone/>
              <a:defRPr b="0" i="0" sz="900" u="none" cap="none" strike="noStrike">
                <a:solidFill>
                  <a:srgbClr val="9D9595"/>
                </a:solidFill>
                <a:latin typeface="Arial"/>
                <a:ea typeface="Arial"/>
                <a:cs typeface="Arial"/>
                <a:sym typeface="Arial"/>
              </a:defRPr>
            </a:lvl8pPr>
            <a:lvl9pPr indent="0" lvl="8" marL="0" marR="0" rtl="0" algn="l">
              <a:spcBef>
                <a:spcPts val="0"/>
              </a:spcBef>
              <a:buNone/>
              <a:defRPr b="0" i="0" sz="900" u="none" cap="none" strike="noStrike">
                <a:solidFill>
                  <a:srgbClr val="9D9595"/>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pic>
        <p:nvPicPr>
          <p:cNvPr id="11" name="Google Shape;11;g36f4668f99e_0_663"/>
          <p:cNvPicPr preferRelativeResize="0"/>
          <p:nvPr/>
        </p:nvPicPr>
        <p:blipFill rotWithShape="1">
          <a:blip r:embed="rId1">
            <a:alphaModFix/>
          </a:blip>
          <a:srcRect b="0" l="13937" r="8465" t="20913"/>
          <a:stretch/>
        </p:blipFill>
        <p:spPr>
          <a:xfrm>
            <a:off x="0" y="0"/>
            <a:ext cx="9144002" cy="125457"/>
          </a:xfrm>
          <a:prstGeom prst="rect">
            <a:avLst/>
          </a:prstGeom>
          <a:noFill/>
          <a:ln>
            <a:noFill/>
          </a:ln>
        </p:spPr>
      </p:pic>
      <p:sp>
        <p:nvSpPr>
          <p:cNvPr id="12" name="Google Shape;12;g36f4668f99e_0_663"/>
          <p:cNvSpPr/>
          <p:nvPr/>
        </p:nvSpPr>
        <p:spPr>
          <a:xfrm>
            <a:off x="8313420" y="6065520"/>
            <a:ext cx="830700" cy="792600"/>
          </a:xfrm>
          <a:prstGeom prst="rect">
            <a:avLst/>
          </a:prstGeom>
          <a:solidFill>
            <a:schemeClr val="lt2">
              <a:alpha val="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
        <p:nvSpPr>
          <p:cNvPr id="13" name="Google Shape;13;g36f4668f99e_0_663"/>
          <p:cNvSpPr/>
          <p:nvPr/>
        </p:nvSpPr>
        <p:spPr>
          <a:xfrm>
            <a:off x="8313420" y="6065520"/>
            <a:ext cx="830700" cy="792600"/>
          </a:xfrm>
          <a:prstGeom prst="rect">
            <a:avLst/>
          </a:prstGeom>
          <a:solidFill>
            <a:schemeClr val="lt2">
              <a:alpha val="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50" u="none" cap="none" strike="noStrike">
              <a:solidFill>
                <a:schemeClr val="lt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3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3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s://doi.org/10.1093/reseval/rvv016" TargetMode="External"/><Relationship Id="rId4" Type="http://schemas.openxmlformats.org/officeDocument/2006/relationships/hyperlink" Target="http://arxiv.org/abs/1010.0278"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4.png"/><Relationship Id="rId4" Type="http://schemas.openxmlformats.org/officeDocument/2006/relationships/image" Target="../media/image2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1"/>
          <p:cNvSpPr txBox="1"/>
          <p:nvPr>
            <p:ph type="ctrTitle"/>
          </p:nvPr>
        </p:nvSpPr>
        <p:spPr>
          <a:xfrm>
            <a:off x="216074" y="1761167"/>
            <a:ext cx="4691400" cy="38271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000">
                <a:latin typeface="Calibri"/>
                <a:ea typeface="Calibri"/>
                <a:cs typeface="Calibri"/>
                <a:sym typeface="Calibri"/>
              </a:rPr>
              <a:t>Open-Source and Institution-Specific Research Impact Evaluation via Unsupervised Ranking</a:t>
            </a:r>
            <a:endParaRPr sz="3650"/>
          </a:p>
        </p:txBody>
      </p:sp>
      <p:sp>
        <p:nvSpPr>
          <p:cNvPr id="300" name="Google Shape;300;p1"/>
          <p:cNvSpPr txBox="1"/>
          <p:nvPr>
            <p:ph idx="1" type="subTitle"/>
          </p:nvPr>
        </p:nvSpPr>
        <p:spPr>
          <a:xfrm>
            <a:off x="216075" y="5588321"/>
            <a:ext cx="4691400" cy="1014600"/>
          </a:xfrm>
          <a:prstGeom prst="rect">
            <a:avLst/>
          </a:prstGeom>
          <a:noFill/>
          <a:ln>
            <a:noFill/>
          </a:ln>
        </p:spPr>
        <p:txBody>
          <a:bodyPr anchorCtr="0" anchor="t" bIns="45700" lIns="91425" spcFirstLastPara="1" rIns="91425" wrap="square" tIns="45700">
            <a:noAutofit/>
          </a:bodyPr>
          <a:lstStyle/>
          <a:p>
            <a:pPr indent="-139700" lvl="0" marL="342900" rtl="0" algn="ctr">
              <a:spcBef>
                <a:spcPts val="0"/>
              </a:spcBef>
              <a:spcAft>
                <a:spcPts val="0"/>
              </a:spcAft>
              <a:buClr>
                <a:schemeClr val="lt1"/>
              </a:buClr>
              <a:buSzPts val="1500"/>
              <a:buNone/>
            </a:pPr>
            <a:r>
              <a:rPr lang="en-US">
                <a:latin typeface="Calibri"/>
                <a:ea typeface="Calibri"/>
                <a:cs typeface="Calibri"/>
                <a:sym typeface="Calibri"/>
              </a:rPr>
              <a:t>Maria Tomasso, Emon Nooruddin, Melinda Villagran</a:t>
            </a:r>
            <a:endParaRPr sz="1075"/>
          </a:p>
          <a:p>
            <a:pPr indent="-139700" lvl="0" marL="342900" rtl="0" algn="ctr">
              <a:spcBef>
                <a:spcPts val="640"/>
              </a:spcBef>
              <a:spcAft>
                <a:spcPts val="0"/>
              </a:spcAft>
              <a:buClr>
                <a:schemeClr val="lt1"/>
              </a:buClr>
              <a:buSzPts val="1500"/>
              <a:buNone/>
            </a:pPr>
            <a:r>
              <a:rPr lang="en-US">
                <a:latin typeface="Calibri"/>
                <a:ea typeface="Calibri"/>
                <a:cs typeface="Calibri"/>
                <a:sym typeface="Calibri"/>
              </a:rPr>
              <a:t>Translational Health Research Center</a:t>
            </a:r>
            <a:endParaRPr>
              <a:latin typeface="Calibri"/>
              <a:ea typeface="Calibri"/>
              <a:cs typeface="Calibri"/>
              <a:sym typeface="Calibri"/>
            </a:endParaRPr>
          </a:p>
          <a:p>
            <a:pPr indent="0" lvl="0" marL="0" rtl="0" algn="l">
              <a:spcBef>
                <a:spcPts val="640"/>
              </a:spcBef>
              <a:spcAft>
                <a:spcPts val="0"/>
              </a:spcAft>
              <a:buNone/>
            </a:pPr>
            <a:r>
              <a:t/>
            </a:r>
            <a:endParaRPr sz="675"/>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7"/>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Method 2 – Pareto Front Ranking</a:t>
            </a:r>
            <a:endParaRPr/>
          </a:p>
        </p:txBody>
      </p:sp>
      <p:sp>
        <p:nvSpPr>
          <p:cNvPr id="358" name="Google Shape;358;p7"/>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p>
            <a:pPr indent="-444500" lvl="0" marL="457200" rtl="0" algn="l">
              <a:spcBef>
                <a:spcPts val="0"/>
              </a:spcBef>
              <a:spcAft>
                <a:spcPts val="0"/>
              </a:spcAft>
              <a:buClr>
                <a:schemeClr val="lt1"/>
              </a:buClr>
              <a:buSzPts val="3400"/>
              <a:buFont typeface="Calibri"/>
              <a:buChar char="●"/>
            </a:pPr>
            <a:r>
              <a:rPr lang="en-US" sz="3400">
                <a:latin typeface="Calibri"/>
                <a:ea typeface="Calibri"/>
                <a:cs typeface="Calibri"/>
                <a:sym typeface="Calibri"/>
              </a:rPr>
              <a:t>Multi-objective optimization</a:t>
            </a:r>
            <a:endParaRPr sz="3400">
              <a:latin typeface="Calibri"/>
              <a:ea typeface="Calibri"/>
              <a:cs typeface="Calibri"/>
              <a:sym typeface="Calibri"/>
            </a:endParaRPr>
          </a:p>
          <a:p>
            <a:pPr indent="-444500" lvl="0" marL="457200" rtl="0" algn="l">
              <a:spcBef>
                <a:spcPts val="0"/>
              </a:spcBef>
              <a:spcAft>
                <a:spcPts val="0"/>
              </a:spcAft>
              <a:buClr>
                <a:schemeClr val="lt1"/>
              </a:buClr>
              <a:buSzPts val="3400"/>
              <a:buFont typeface="Calibri"/>
              <a:buChar char="●"/>
            </a:pPr>
            <a:r>
              <a:rPr lang="en-US" sz="3400">
                <a:latin typeface="Calibri"/>
                <a:ea typeface="Calibri"/>
                <a:cs typeface="Calibri"/>
                <a:sym typeface="Calibri"/>
              </a:rPr>
              <a:t>No assumptions, no weights</a:t>
            </a:r>
            <a:endParaRPr sz="3400">
              <a:latin typeface="Calibri"/>
              <a:ea typeface="Calibri"/>
              <a:cs typeface="Calibri"/>
              <a:sym typeface="Calibri"/>
            </a:endParaRPr>
          </a:p>
          <a:p>
            <a:pPr indent="-444500" lvl="0" marL="457200" rtl="0" algn="l">
              <a:spcBef>
                <a:spcPts val="0"/>
              </a:spcBef>
              <a:spcAft>
                <a:spcPts val="0"/>
              </a:spcAft>
              <a:buClr>
                <a:schemeClr val="lt1"/>
              </a:buClr>
              <a:buSzPts val="3400"/>
              <a:buFont typeface="Calibri"/>
              <a:buChar char="●"/>
            </a:pPr>
            <a:r>
              <a:rPr lang="en-US" sz="3400">
                <a:latin typeface="Calibri"/>
                <a:ea typeface="Calibri"/>
                <a:cs typeface="Calibri"/>
                <a:sym typeface="Calibri"/>
              </a:rPr>
              <a:t>Front 0 = nondominated set</a:t>
            </a:r>
            <a:endParaRPr sz="3400">
              <a:latin typeface="Calibri"/>
              <a:ea typeface="Calibri"/>
              <a:cs typeface="Calibri"/>
              <a:sym typeface="Calibri"/>
            </a:endParaRPr>
          </a:p>
          <a:p>
            <a:pPr indent="0" lvl="0" marL="171438" rtl="0" algn="l">
              <a:spcBef>
                <a:spcPts val="0"/>
              </a:spcBef>
              <a:spcAft>
                <a:spcPts val="0"/>
              </a:spcAft>
              <a:buNone/>
            </a:pPr>
            <a:r>
              <a:t/>
            </a:r>
            <a:endParaRPr sz="34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g36f4668f99e_0_1011"/>
          <p:cNvSpPr txBox="1"/>
          <p:nvPr>
            <p:ph type="title"/>
          </p:nvPr>
        </p:nvSpPr>
        <p:spPr>
          <a:xfrm>
            <a:off x="456103" y="365126"/>
            <a:ext cx="8229600" cy="1325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Method 2 Results</a:t>
            </a:r>
            <a:endParaRPr/>
          </a:p>
        </p:txBody>
      </p:sp>
      <p:pic>
        <p:nvPicPr>
          <p:cNvPr id="364" name="Google Shape;364;g36f4668f99e_0_1011" title="pareto_rank_distribution.png"/>
          <p:cNvPicPr preferRelativeResize="0"/>
          <p:nvPr/>
        </p:nvPicPr>
        <p:blipFill>
          <a:blip r:embed="rId3">
            <a:alphaModFix/>
          </a:blip>
          <a:stretch>
            <a:fillRect/>
          </a:stretch>
        </p:blipFill>
        <p:spPr>
          <a:xfrm>
            <a:off x="1522900" y="1690825"/>
            <a:ext cx="6096000" cy="4572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8"/>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Method 3 – Cluster-Based Ranking</a:t>
            </a:r>
            <a:endParaRPr/>
          </a:p>
        </p:txBody>
      </p:sp>
      <p:sp>
        <p:nvSpPr>
          <p:cNvPr id="370" name="Google Shape;370;p8"/>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p>
            <a:pPr indent="-431800" lvl="0" marL="457200" rtl="0" algn="l">
              <a:spcBef>
                <a:spcPts val="0"/>
              </a:spcBef>
              <a:spcAft>
                <a:spcPts val="0"/>
              </a:spcAft>
              <a:buClr>
                <a:schemeClr val="lt1"/>
              </a:buClr>
              <a:buSzPts val="3200"/>
              <a:buFont typeface="Calibri"/>
              <a:buChar char="•"/>
            </a:pPr>
            <a:r>
              <a:rPr lang="en-US" sz="3200">
                <a:latin typeface="Calibri"/>
                <a:ea typeface="Calibri"/>
                <a:cs typeface="Calibri"/>
                <a:sym typeface="Calibri"/>
              </a:rPr>
              <a:t>K-means (k=10), rank clusters by centroid sum</a:t>
            </a:r>
            <a:endParaRPr sz="3200">
              <a:latin typeface="Calibri"/>
              <a:ea typeface="Calibri"/>
              <a:cs typeface="Calibri"/>
              <a:sym typeface="Calibri"/>
            </a:endParaRPr>
          </a:p>
          <a:p>
            <a:pPr indent="-431800" lvl="0" marL="457200" rtl="0" algn="l">
              <a:spcBef>
                <a:spcPts val="0"/>
              </a:spcBef>
              <a:spcAft>
                <a:spcPts val="0"/>
              </a:spcAft>
              <a:buClr>
                <a:schemeClr val="lt1"/>
              </a:buClr>
              <a:buSzPts val="3200"/>
              <a:buFont typeface="Calibri"/>
              <a:buChar char="•"/>
            </a:pPr>
            <a:r>
              <a:rPr lang="en-US" sz="3200">
                <a:latin typeface="Calibri"/>
                <a:ea typeface="Calibri"/>
                <a:cs typeface="Calibri"/>
                <a:sym typeface="Calibri"/>
              </a:rPr>
              <a:t>Robust to outliers, discretizes impact tiers</a:t>
            </a:r>
            <a:endParaRPr sz="3200">
              <a:latin typeface="Calibri"/>
              <a:ea typeface="Calibri"/>
              <a:cs typeface="Calibri"/>
              <a:sym typeface="Calibri"/>
            </a:endParaRPr>
          </a:p>
          <a:p>
            <a:pPr indent="-431800" lvl="0" marL="457200" rtl="0" algn="l">
              <a:spcBef>
                <a:spcPts val="0"/>
              </a:spcBef>
              <a:spcAft>
                <a:spcPts val="0"/>
              </a:spcAft>
              <a:buClr>
                <a:schemeClr val="lt1"/>
              </a:buClr>
              <a:buSzPts val="3200"/>
              <a:buFont typeface="Calibri"/>
              <a:buChar char="•"/>
            </a:pPr>
            <a:r>
              <a:rPr lang="en-US" sz="3200">
                <a:latin typeface="Calibri"/>
                <a:ea typeface="Calibri"/>
                <a:cs typeface="Calibri"/>
                <a:sym typeface="Calibri"/>
              </a:rPr>
              <a:t>Useful for institutional benchmarking</a:t>
            </a:r>
            <a:endParaRPr sz="3200">
              <a:latin typeface="Calibri"/>
              <a:ea typeface="Calibri"/>
              <a:cs typeface="Calibri"/>
              <a:sym typeface="Calibri"/>
            </a:endParaRPr>
          </a:p>
          <a:p>
            <a:pPr indent="0" lvl="0" marL="457200" rtl="0" algn="l">
              <a:spcBef>
                <a:spcPts val="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g36f4668f99e_0_1017"/>
          <p:cNvSpPr txBox="1"/>
          <p:nvPr>
            <p:ph type="title"/>
          </p:nvPr>
        </p:nvSpPr>
        <p:spPr>
          <a:xfrm>
            <a:off x="456103" y="365126"/>
            <a:ext cx="8229600" cy="1325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sz="4400">
                <a:latin typeface="Calibri"/>
                <a:ea typeface="Calibri"/>
                <a:cs typeface="Calibri"/>
                <a:sym typeface="Calibri"/>
              </a:rPr>
              <a:t>Method 3 - Results</a:t>
            </a:r>
            <a:endParaRPr sz="4400">
              <a:latin typeface="Calibri"/>
              <a:ea typeface="Calibri"/>
              <a:cs typeface="Calibri"/>
              <a:sym typeface="Calibri"/>
            </a:endParaRPr>
          </a:p>
        </p:txBody>
      </p:sp>
      <p:pic>
        <p:nvPicPr>
          <p:cNvPr id="376" name="Google Shape;376;g36f4668f99e_0_1017" title="cluster_distribution_labeled.png"/>
          <p:cNvPicPr preferRelativeResize="0"/>
          <p:nvPr/>
        </p:nvPicPr>
        <p:blipFill>
          <a:blip r:embed="rId3">
            <a:alphaModFix/>
          </a:blip>
          <a:stretch>
            <a:fillRect/>
          </a:stretch>
        </p:blipFill>
        <p:spPr>
          <a:xfrm>
            <a:off x="1524000" y="1910000"/>
            <a:ext cx="6096000" cy="4572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9"/>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E</a:t>
            </a:r>
            <a:r>
              <a:rPr lang="en-US" sz="4400">
                <a:latin typeface="Calibri"/>
                <a:ea typeface="Calibri"/>
                <a:cs typeface="Calibri"/>
                <a:sym typeface="Calibri"/>
              </a:rPr>
              <a:t>nsemble Approach</a:t>
            </a:r>
            <a:endParaRPr/>
          </a:p>
        </p:txBody>
      </p:sp>
      <p:sp>
        <p:nvSpPr>
          <p:cNvPr id="382" name="Google Shape;382;p9"/>
          <p:cNvSpPr txBox="1"/>
          <p:nvPr>
            <p:ph idx="1" type="body"/>
          </p:nvPr>
        </p:nvSpPr>
        <p:spPr>
          <a:xfrm>
            <a:off x="456100" y="1825625"/>
            <a:ext cx="3316500" cy="4255200"/>
          </a:xfrm>
          <a:prstGeom prst="rect">
            <a:avLst/>
          </a:prstGeom>
          <a:noFill/>
          <a:ln>
            <a:noFill/>
          </a:ln>
        </p:spPr>
        <p:txBody>
          <a:bodyPr anchorCtr="0" anchor="t" bIns="45700" lIns="91425" spcFirstLastPara="1" rIns="91425" wrap="square" tIns="45700">
            <a:noAutofit/>
          </a:bodyPr>
          <a:lstStyle/>
          <a:p>
            <a:pPr indent="-398780" lvl="0" marL="457200" rtl="0" algn="l">
              <a:spcBef>
                <a:spcPts val="0"/>
              </a:spcBef>
              <a:spcAft>
                <a:spcPts val="0"/>
              </a:spcAft>
              <a:buClr>
                <a:schemeClr val="lt1"/>
              </a:buClr>
              <a:buSzPts val="2680"/>
              <a:buFont typeface="Calibri"/>
              <a:buChar char="•"/>
            </a:pPr>
            <a:r>
              <a:rPr lang="en-US" sz="2680">
                <a:latin typeface="Calibri"/>
                <a:ea typeface="Calibri"/>
                <a:cs typeface="Calibri"/>
                <a:sym typeface="Calibri"/>
              </a:rPr>
              <a:t>Union of all high-impact papers</a:t>
            </a:r>
            <a:endParaRPr sz="2680">
              <a:latin typeface="Calibri"/>
              <a:ea typeface="Calibri"/>
              <a:cs typeface="Calibri"/>
              <a:sym typeface="Calibri"/>
            </a:endParaRPr>
          </a:p>
          <a:p>
            <a:pPr indent="-398780" lvl="0" marL="457200" rtl="0" algn="l">
              <a:spcBef>
                <a:spcPts val="0"/>
              </a:spcBef>
              <a:spcAft>
                <a:spcPts val="0"/>
              </a:spcAft>
              <a:buClr>
                <a:schemeClr val="lt1"/>
              </a:buClr>
              <a:buSzPts val="2680"/>
              <a:buFont typeface="Calibri"/>
              <a:buChar char="•"/>
            </a:pPr>
            <a:r>
              <a:rPr lang="en-US" sz="2680">
                <a:latin typeface="Calibri"/>
                <a:ea typeface="Calibri"/>
                <a:cs typeface="Calibri"/>
                <a:sym typeface="Calibri"/>
              </a:rPr>
              <a:t>Count-based ranking across methods</a:t>
            </a:r>
            <a:endParaRPr sz="2680">
              <a:latin typeface="Calibri"/>
              <a:ea typeface="Calibri"/>
              <a:cs typeface="Calibri"/>
              <a:sym typeface="Calibri"/>
            </a:endParaRPr>
          </a:p>
          <a:p>
            <a:pPr indent="-398780" lvl="0" marL="457200" rtl="0" algn="l">
              <a:spcBef>
                <a:spcPts val="0"/>
              </a:spcBef>
              <a:spcAft>
                <a:spcPts val="0"/>
              </a:spcAft>
              <a:buClr>
                <a:schemeClr val="lt1"/>
              </a:buClr>
              <a:buSzPts val="2680"/>
              <a:buFont typeface="Calibri"/>
              <a:buChar char="•"/>
            </a:pPr>
            <a:r>
              <a:rPr lang="en-US" sz="2680">
                <a:latin typeface="Calibri"/>
                <a:ea typeface="Calibri"/>
                <a:cs typeface="Calibri"/>
                <a:sym typeface="Calibri"/>
              </a:rPr>
              <a:t>Confirms robustness of selection</a:t>
            </a:r>
            <a:endParaRPr sz="2680">
              <a:latin typeface="Calibri"/>
              <a:ea typeface="Calibri"/>
              <a:cs typeface="Calibri"/>
              <a:sym typeface="Calibri"/>
            </a:endParaRPr>
          </a:p>
          <a:p>
            <a:pPr indent="0" lvl="0" marL="171438" rtl="0" algn="l">
              <a:spcBef>
                <a:spcPts val="0"/>
              </a:spcBef>
              <a:spcAft>
                <a:spcPts val="0"/>
              </a:spcAft>
              <a:buSzPts val="852"/>
              <a:buNone/>
            </a:pPr>
            <a:r>
              <a:t/>
            </a:r>
            <a:endParaRPr sz="2480">
              <a:solidFill>
                <a:schemeClr val="dk1"/>
              </a:solidFill>
              <a:latin typeface="Calibri"/>
              <a:ea typeface="Calibri"/>
              <a:cs typeface="Calibri"/>
              <a:sym typeface="Calibri"/>
            </a:endParaRPr>
          </a:p>
        </p:txBody>
      </p:sp>
      <p:pic>
        <p:nvPicPr>
          <p:cNvPr id="383" name="Google Shape;383;p9" title="venn_top500_cluster0_pareto0.png"/>
          <p:cNvPicPr preferRelativeResize="0"/>
          <p:nvPr/>
        </p:nvPicPr>
        <p:blipFill>
          <a:blip r:embed="rId3">
            <a:alphaModFix/>
          </a:blip>
          <a:stretch>
            <a:fillRect/>
          </a:stretch>
        </p:blipFill>
        <p:spPr>
          <a:xfrm>
            <a:off x="3983002" y="1825626"/>
            <a:ext cx="5066598" cy="37999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10"/>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Result Snapshot</a:t>
            </a:r>
            <a:endParaRPr/>
          </a:p>
        </p:txBody>
      </p:sp>
      <p:sp>
        <p:nvSpPr>
          <p:cNvPr id="389" name="Google Shape;389;p10"/>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p>
            <a:pPr indent="-260338" lvl="0" marL="171438" rtl="0" algn="l">
              <a:spcBef>
                <a:spcPts val="640"/>
              </a:spcBef>
              <a:spcAft>
                <a:spcPts val="0"/>
              </a:spcAft>
              <a:buClr>
                <a:schemeClr val="lt1"/>
              </a:buClr>
              <a:buSzPts val="3200"/>
              <a:buChar char="•"/>
            </a:pPr>
            <a:r>
              <a:rPr lang="en-US" sz="3200">
                <a:latin typeface="Calibri"/>
                <a:ea typeface="Calibri"/>
                <a:cs typeface="Calibri"/>
                <a:sym typeface="Calibri"/>
              </a:rPr>
              <a:t>228 papers identified by all 3 methods</a:t>
            </a:r>
            <a:endParaRPr sz="3200">
              <a:latin typeface="Calibri"/>
              <a:ea typeface="Calibri"/>
              <a:cs typeface="Calibri"/>
              <a:sym typeface="Calibri"/>
            </a:endParaRPr>
          </a:p>
          <a:p>
            <a:pPr indent="-260338" lvl="0" marL="171438" rtl="0" algn="l">
              <a:spcBef>
                <a:spcPts val="640"/>
              </a:spcBef>
              <a:spcAft>
                <a:spcPts val="0"/>
              </a:spcAft>
              <a:buClr>
                <a:schemeClr val="lt1"/>
              </a:buClr>
              <a:buSzPts val="3200"/>
              <a:buChar char="•"/>
            </a:pPr>
            <a:r>
              <a:rPr lang="en-US" sz="3200">
                <a:latin typeface="Calibri"/>
                <a:ea typeface="Calibri"/>
                <a:cs typeface="Calibri"/>
                <a:sym typeface="Calibri"/>
              </a:rPr>
              <a:t>Dominated by health &amp; social science themes</a:t>
            </a:r>
            <a:endParaRPr sz="3200">
              <a:latin typeface="Calibri"/>
              <a:ea typeface="Calibri"/>
              <a:cs typeface="Calibri"/>
              <a:sym typeface="Calibri"/>
            </a:endParaRPr>
          </a:p>
          <a:p>
            <a:pPr indent="0" lvl="0" marL="171438" rtl="0" algn="l">
              <a:spcBef>
                <a:spcPts val="640"/>
              </a:spcBef>
              <a:spcAft>
                <a:spcPts val="0"/>
              </a:spcAft>
              <a:buNone/>
            </a:pPr>
            <a:r>
              <a:t/>
            </a:r>
            <a:endParaRPr sz="3200">
              <a:solidFill>
                <a:schemeClr val="dk1"/>
              </a:solidFill>
              <a:latin typeface="Calibri"/>
              <a:ea typeface="Calibri"/>
              <a:cs typeface="Calibri"/>
              <a:sym typeface="Calibri"/>
            </a:endParaRPr>
          </a:p>
        </p:txBody>
      </p:sp>
      <p:pic>
        <p:nvPicPr>
          <p:cNvPr id="390" name="Google Shape;390;p10" title="title_wordcloud.png"/>
          <p:cNvPicPr preferRelativeResize="0"/>
          <p:nvPr/>
        </p:nvPicPr>
        <p:blipFill rotWithShape="1">
          <a:blip r:embed="rId3">
            <a:alphaModFix/>
          </a:blip>
          <a:srcRect b="0" l="24139" r="24878" t="0"/>
          <a:stretch/>
        </p:blipFill>
        <p:spPr>
          <a:xfrm>
            <a:off x="2917175" y="3330900"/>
            <a:ext cx="3262275" cy="31994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11"/>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Deployment &amp; Usage</a:t>
            </a:r>
            <a:endParaRPr/>
          </a:p>
        </p:txBody>
      </p:sp>
      <p:sp>
        <p:nvSpPr>
          <p:cNvPr id="396" name="Google Shape;396;p11"/>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p>
            <a:pPr indent="-431800" lvl="0" marL="457200" rtl="0" algn="l">
              <a:lnSpc>
                <a:spcPct val="115000"/>
              </a:lnSpc>
              <a:spcBef>
                <a:spcPts val="1200"/>
              </a:spcBef>
              <a:spcAft>
                <a:spcPts val="0"/>
              </a:spcAft>
              <a:buClr>
                <a:schemeClr val="lt1"/>
              </a:buClr>
              <a:buSzPts val="3200"/>
              <a:buFont typeface="Calibri"/>
              <a:buChar char="•"/>
            </a:pPr>
            <a:r>
              <a:rPr lang="en-US" sz="3200">
                <a:latin typeface="Calibri"/>
                <a:ea typeface="Calibri"/>
                <a:cs typeface="Calibri"/>
                <a:sym typeface="Calibri"/>
              </a:rPr>
              <a:t>Open-source tool: GitHub</a:t>
            </a:r>
            <a:endParaRPr sz="3200">
              <a:latin typeface="Calibri"/>
              <a:ea typeface="Calibri"/>
              <a:cs typeface="Calibri"/>
              <a:sym typeface="Calibri"/>
            </a:endParaRPr>
          </a:p>
          <a:p>
            <a:pPr indent="-431800" lvl="0" marL="457200" rtl="0" algn="l">
              <a:lnSpc>
                <a:spcPct val="115000"/>
              </a:lnSpc>
              <a:spcBef>
                <a:spcPts val="0"/>
              </a:spcBef>
              <a:spcAft>
                <a:spcPts val="0"/>
              </a:spcAft>
              <a:buClr>
                <a:schemeClr val="lt1"/>
              </a:buClr>
              <a:buSzPts val="3200"/>
              <a:buFont typeface="Calibri"/>
              <a:buChar char="•"/>
            </a:pPr>
            <a:r>
              <a:rPr lang="en-US" sz="3200">
                <a:latin typeface="Calibri"/>
                <a:ea typeface="Calibri"/>
                <a:cs typeface="Calibri"/>
                <a:sym typeface="Calibri"/>
              </a:rPr>
              <a:t>Transparent inputs and logic</a:t>
            </a:r>
            <a:endParaRPr sz="3200">
              <a:latin typeface="Calibri"/>
              <a:ea typeface="Calibri"/>
              <a:cs typeface="Calibri"/>
              <a:sym typeface="Calibri"/>
            </a:endParaRPr>
          </a:p>
          <a:p>
            <a:pPr indent="-431800" lvl="0" marL="457200" rtl="0" algn="l">
              <a:lnSpc>
                <a:spcPct val="115000"/>
              </a:lnSpc>
              <a:spcBef>
                <a:spcPts val="0"/>
              </a:spcBef>
              <a:spcAft>
                <a:spcPts val="0"/>
              </a:spcAft>
              <a:buClr>
                <a:schemeClr val="lt1"/>
              </a:buClr>
              <a:buSzPts val="3200"/>
              <a:buFont typeface="Calibri"/>
              <a:buChar char="•"/>
            </a:pPr>
            <a:r>
              <a:rPr lang="en-US" sz="3200">
                <a:latin typeface="Calibri"/>
                <a:ea typeface="Calibri"/>
                <a:cs typeface="Calibri"/>
                <a:sym typeface="Calibri"/>
              </a:rPr>
              <a:t>Adaptable to any institution or department</a:t>
            </a:r>
            <a:br>
              <a:rPr lang="en-US" sz="3200">
                <a:latin typeface="Calibri"/>
                <a:ea typeface="Calibri"/>
                <a:cs typeface="Calibri"/>
                <a:sym typeface="Calibri"/>
              </a:rPr>
            </a:br>
            <a:endParaRPr sz="3200">
              <a:latin typeface="Calibri"/>
              <a:ea typeface="Calibri"/>
              <a:cs typeface="Calibri"/>
              <a:sym typeface="Calibri"/>
            </a:endParaRPr>
          </a:p>
          <a:p>
            <a:pPr indent="0" lvl="0" marL="0" rtl="0" algn="l">
              <a:spcBef>
                <a:spcPts val="120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12"/>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Limitations &amp; Future Work</a:t>
            </a:r>
            <a:endParaRPr/>
          </a:p>
        </p:txBody>
      </p:sp>
      <p:sp>
        <p:nvSpPr>
          <p:cNvPr id="402" name="Google Shape;402;p12"/>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p>
            <a:pPr indent="-260338" lvl="0" marL="171438" rtl="0" algn="l">
              <a:lnSpc>
                <a:spcPct val="115000"/>
              </a:lnSpc>
              <a:spcBef>
                <a:spcPts val="1200"/>
              </a:spcBef>
              <a:spcAft>
                <a:spcPts val="0"/>
              </a:spcAft>
              <a:buClr>
                <a:schemeClr val="lt1"/>
              </a:buClr>
              <a:buSzPts val="3200"/>
              <a:buFont typeface="Calibri"/>
              <a:buChar char="•"/>
            </a:pPr>
            <a:r>
              <a:rPr lang="en-US" sz="3200">
                <a:latin typeface="Calibri"/>
                <a:ea typeface="Calibri"/>
                <a:cs typeface="Calibri"/>
                <a:sym typeface="Calibri"/>
              </a:rPr>
              <a:t>Ambiguous cutoffs</a:t>
            </a:r>
            <a:endParaRPr sz="3200">
              <a:latin typeface="Calibri"/>
              <a:ea typeface="Calibri"/>
              <a:cs typeface="Calibri"/>
              <a:sym typeface="Calibri"/>
            </a:endParaRPr>
          </a:p>
          <a:p>
            <a:pPr indent="-260338" lvl="0" marL="171438" rtl="0" algn="l">
              <a:lnSpc>
                <a:spcPct val="115000"/>
              </a:lnSpc>
              <a:spcBef>
                <a:spcPts val="0"/>
              </a:spcBef>
              <a:spcAft>
                <a:spcPts val="0"/>
              </a:spcAft>
              <a:buClr>
                <a:schemeClr val="lt1"/>
              </a:buClr>
              <a:buSzPts val="3200"/>
              <a:buFont typeface="Calibri"/>
              <a:buChar char="•"/>
            </a:pPr>
            <a:r>
              <a:rPr lang="en-US" sz="3200">
                <a:latin typeface="Calibri"/>
                <a:ea typeface="Calibri"/>
                <a:cs typeface="Calibri"/>
                <a:sym typeface="Calibri"/>
              </a:rPr>
              <a:t>Percentile ties in sparse altmetric space</a:t>
            </a:r>
            <a:endParaRPr sz="3200">
              <a:latin typeface="Calibri"/>
              <a:ea typeface="Calibri"/>
              <a:cs typeface="Calibri"/>
              <a:sym typeface="Calibri"/>
            </a:endParaRPr>
          </a:p>
          <a:p>
            <a:pPr indent="-260338" lvl="0" marL="171438" rtl="0" algn="l">
              <a:lnSpc>
                <a:spcPct val="115000"/>
              </a:lnSpc>
              <a:spcBef>
                <a:spcPts val="0"/>
              </a:spcBef>
              <a:spcAft>
                <a:spcPts val="0"/>
              </a:spcAft>
              <a:buClr>
                <a:schemeClr val="lt1"/>
              </a:buClr>
              <a:buSzPts val="3200"/>
              <a:buFont typeface="Calibri"/>
              <a:buChar char="•"/>
            </a:pPr>
            <a:r>
              <a:rPr lang="en-US" sz="3200">
                <a:latin typeface="Calibri"/>
                <a:ea typeface="Calibri"/>
                <a:cs typeface="Calibri"/>
                <a:sym typeface="Calibri"/>
              </a:rPr>
              <a:t>Goal: human-in-the-loop validation system</a:t>
            </a:r>
            <a:br>
              <a:rPr lang="en-US" sz="3200">
                <a:solidFill>
                  <a:schemeClr val="dk1"/>
                </a:solidFill>
                <a:latin typeface="Calibri"/>
                <a:ea typeface="Calibri"/>
                <a:cs typeface="Calibri"/>
                <a:sym typeface="Calibri"/>
              </a:rPr>
            </a:br>
            <a:endParaRPr sz="3200">
              <a:solidFill>
                <a:schemeClr val="dk1"/>
              </a:solidFill>
              <a:latin typeface="Calibri"/>
              <a:ea typeface="Calibri"/>
              <a:cs typeface="Calibri"/>
              <a:sym typeface="Calibri"/>
            </a:endParaRPr>
          </a:p>
          <a:p>
            <a:pPr indent="0" lvl="0" marL="171438" rtl="0" algn="l">
              <a:spcBef>
                <a:spcPts val="120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13"/>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Conclusion</a:t>
            </a:r>
            <a:endParaRPr/>
          </a:p>
        </p:txBody>
      </p:sp>
      <p:sp>
        <p:nvSpPr>
          <p:cNvPr id="408" name="Google Shape;408;p13"/>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1200"/>
              </a:spcBef>
              <a:spcAft>
                <a:spcPts val="0"/>
              </a:spcAft>
              <a:buNone/>
            </a:pPr>
            <a:r>
              <a:rPr b="1" lang="en-US" sz="3524">
                <a:latin typeface="Calibri"/>
                <a:ea typeface="Calibri"/>
                <a:cs typeface="Calibri"/>
                <a:sym typeface="Calibri"/>
              </a:rPr>
              <a:t>Unsupervised ≠ Unprincipled</a:t>
            </a:r>
            <a:endParaRPr b="1" sz="3524">
              <a:latin typeface="Calibri"/>
              <a:ea typeface="Calibri"/>
              <a:cs typeface="Calibri"/>
              <a:sym typeface="Calibri"/>
            </a:endParaRPr>
          </a:p>
          <a:p>
            <a:pPr indent="-280932" lvl="0" marL="628638" rtl="0" algn="l">
              <a:lnSpc>
                <a:spcPct val="115000"/>
              </a:lnSpc>
              <a:spcBef>
                <a:spcPts val="1200"/>
              </a:spcBef>
              <a:spcAft>
                <a:spcPts val="0"/>
              </a:spcAft>
              <a:buClr>
                <a:schemeClr val="lt1"/>
              </a:buClr>
              <a:buSzPts val="3524"/>
              <a:buFont typeface="Calibri"/>
              <a:buChar char="•"/>
            </a:pPr>
            <a:r>
              <a:rPr lang="en-US" sz="3524">
                <a:latin typeface="Calibri"/>
                <a:ea typeface="Calibri"/>
                <a:cs typeface="Calibri"/>
                <a:sym typeface="Calibri"/>
              </a:rPr>
              <a:t>Multi-method comparison</a:t>
            </a:r>
            <a:endParaRPr sz="3524">
              <a:latin typeface="Calibri"/>
              <a:ea typeface="Calibri"/>
              <a:cs typeface="Calibri"/>
              <a:sym typeface="Calibri"/>
            </a:endParaRPr>
          </a:p>
          <a:p>
            <a:pPr indent="-280932" lvl="0" marL="628638" rtl="0" algn="l">
              <a:lnSpc>
                <a:spcPct val="115000"/>
              </a:lnSpc>
              <a:spcBef>
                <a:spcPts val="0"/>
              </a:spcBef>
              <a:spcAft>
                <a:spcPts val="0"/>
              </a:spcAft>
              <a:buClr>
                <a:schemeClr val="lt1"/>
              </a:buClr>
              <a:buSzPts val="3524"/>
              <a:buFont typeface="Calibri"/>
              <a:buChar char="•"/>
            </a:pPr>
            <a:r>
              <a:rPr lang="en-US" sz="3524">
                <a:latin typeface="Calibri"/>
                <a:ea typeface="Calibri"/>
                <a:cs typeface="Calibri"/>
                <a:sym typeface="Calibri"/>
              </a:rPr>
              <a:t>Institutional impact benchmarking</a:t>
            </a:r>
            <a:endParaRPr sz="3524">
              <a:latin typeface="Calibri"/>
              <a:ea typeface="Calibri"/>
              <a:cs typeface="Calibri"/>
              <a:sym typeface="Calibri"/>
            </a:endParaRPr>
          </a:p>
          <a:p>
            <a:pPr indent="-280932" lvl="0" marL="628638" rtl="0" algn="l">
              <a:lnSpc>
                <a:spcPct val="115000"/>
              </a:lnSpc>
              <a:spcBef>
                <a:spcPts val="0"/>
              </a:spcBef>
              <a:spcAft>
                <a:spcPts val="0"/>
              </a:spcAft>
              <a:buClr>
                <a:schemeClr val="lt1"/>
              </a:buClr>
              <a:buSzPts val="3524"/>
              <a:buFont typeface="Calibri"/>
              <a:buChar char="•"/>
            </a:pPr>
            <a:r>
              <a:rPr lang="en-US" sz="3524">
                <a:latin typeface="Calibri"/>
                <a:ea typeface="Calibri"/>
                <a:cs typeface="Calibri"/>
                <a:sym typeface="Calibri"/>
              </a:rPr>
              <a:t>Interpretability + extensibility</a:t>
            </a:r>
            <a:endParaRPr sz="4324">
              <a:latin typeface="Calibri"/>
              <a:ea typeface="Calibri"/>
              <a:cs typeface="Calibri"/>
              <a:sym typeface="Calibri"/>
            </a:endParaRPr>
          </a:p>
          <a:p>
            <a:pPr indent="-139700" lvl="0" marL="342900" rtl="0" algn="l">
              <a:spcBef>
                <a:spcPts val="1200"/>
              </a:spcBef>
              <a:spcAft>
                <a:spcPts val="0"/>
              </a:spcAft>
              <a:buNone/>
            </a:pPr>
            <a:r>
              <a:t/>
            </a:r>
            <a:endParaRPr sz="3200">
              <a:solidFill>
                <a:schemeClr val="dk1"/>
              </a:solidFill>
              <a:latin typeface="Calibri"/>
              <a:ea typeface="Calibri"/>
              <a:cs typeface="Calibri"/>
              <a:sym typeface="Calibri"/>
            </a:endParaRPr>
          </a:p>
          <a:p>
            <a:pPr indent="0" lvl="0" marL="0" rtl="0" algn="l">
              <a:spcBef>
                <a:spcPts val="64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14"/>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Questions &amp; Contact</a:t>
            </a:r>
            <a:endParaRPr/>
          </a:p>
        </p:txBody>
      </p:sp>
      <p:sp>
        <p:nvSpPr>
          <p:cNvPr id="414" name="Google Shape;414;p14"/>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p>
            <a:pPr indent="-431800" lvl="0" marL="457200" rtl="0" algn="l">
              <a:spcBef>
                <a:spcPts val="0"/>
              </a:spcBef>
              <a:spcAft>
                <a:spcPts val="0"/>
              </a:spcAft>
              <a:buClr>
                <a:schemeClr val="lt1"/>
              </a:buClr>
              <a:buSzPts val="3200"/>
              <a:buFont typeface="Calibri"/>
              <a:buChar char="•"/>
            </a:pPr>
            <a:r>
              <a:rPr lang="en-US" sz="3200">
                <a:latin typeface="Calibri"/>
                <a:ea typeface="Calibri"/>
                <a:cs typeface="Calibri"/>
                <a:sym typeface="Calibri"/>
              </a:rPr>
              <a:t>Contact: met48@txstate.edu</a:t>
            </a:r>
            <a:endParaRPr/>
          </a:p>
          <a:p>
            <a:pPr indent="-431800" lvl="0" marL="457200" rtl="0" algn="l">
              <a:lnSpc>
                <a:spcPct val="115000"/>
              </a:lnSpc>
              <a:spcBef>
                <a:spcPts val="0"/>
              </a:spcBef>
              <a:spcAft>
                <a:spcPts val="0"/>
              </a:spcAft>
              <a:buClr>
                <a:schemeClr val="lt1"/>
              </a:buClr>
              <a:buSzPts val="3200"/>
              <a:buFont typeface="Calibri"/>
              <a:buChar char="•"/>
            </a:pPr>
            <a:r>
              <a:rPr lang="en-US" sz="3200">
                <a:latin typeface="Calibri"/>
                <a:ea typeface="Calibri"/>
                <a:cs typeface="Calibri"/>
                <a:sym typeface="Calibri"/>
              </a:rPr>
              <a:t>GitHub: MariaElise-T/ResearchImpactAI</a:t>
            </a:r>
            <a:br>
              <a:rPr lang="en-US" sz="3200">
                <a:latin typeface="Calibri"/>
                <a:ea typeface="Calibri"/>
                <a:cs typeface="Calibri"/>
                <a:sym typeface="Calibri"/>
              </a:rPr>
            </a:br>
            <a:endParaRPr sz="3200">
              <a:latin typeface="Calibri"/>
              <a:ea typeface="Calibri"/>
              <a:cs typeface="Calibri"/>
              <a:sym typeface="Calibri"/>
            </a:endParaRPr>
          </a:p>
          <a:p>
            <a:pPr indent="-431800" lvl="0" marL="457200" rtl="0" algn="l">
              <a:lnSpc>
                <a:spcPct val="115000"/>
              </a:lnSpc>
              <a:spcBef>
                <a:spcPts val="0"/>
              </a:spcBef>
              <a:spcAft>
                <a:spcPts val="0"/>
              </a:spcAft>
              <a:buClr>
                <a:schemeClr val="lt1"/>
              </a:buClr>
              <a:buSzPts val="3200"/>
              <a:buFont typeface="Calibri"/>
              <a:buChar char="•"/>
            </a:pPr>
            <a:r>
              <a:rPr lang="en-US" sz="3200">
                <a:latin typeface="Calibri"/>
                <a:ea typeface="Calibri"/>
                <a:cs typeface="Calibri"/>
                <a:sym typeface="Calibri"/>
              </a:rPr>
              <a:t>Questions?</a:t>
            </a:r>
            <a:br>
              <a:rPr lang="en-US" sz="3200">
                <a:latin typeface="Calibri"/>
                <a:ea typeface="Calibri"/>
                <a:cs typeface="Calibri"/>
                <a:sym typeface="Calibri"/>
              </a:rPr>
            </a:br>
            <a:endParaRPr sz="3200">
              <a:latin typeface="Calibri"/>
              <a:ea typeface="Calibri"/>
              <a:cs typeface="Calibri"/>
              <a:sym typeface="Calibri"/>
            </a:endParaRPr>
          </a:p>
          <a:p>
            <a:pPr indent="0" lvl="0" marL="171438" rtl="0" algn="l">
              <a:spcBef>
                <a:spcPts val="120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Why This Problem?</a:t>
            </a:r>
            <a:endParaRPr/>
          </a:p>
        </p:txBody>
      </p:sp>
      <p:sp>
        <p:nvSpPr>
          <p:cNvPr id="306" name="Google Shape;306;p2"/>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p>
            <a:pPr indent="0" lvl="0" marL="0" rtl="0" algn="l">
              <a:spcBef>
                <a:spcPts val="640"/>
              </a:spcBef>
              <a:spcAft>
                <a:spcPts val="0"/>
              </a:spcAft>
              <a:buNone/>
            </a:pPr>
            <a:r>
              <a:t/>
            </a:r>
            <a:endParaRPr sz="3200">
              <a:solidFill>
                <a:schemeClr val="dk1"/>
              </a:solidFill>
              <a:latin typeface="Calibri"/>
              <a:ea typeface="Calibri"/>
              <a:cs typeface="Calibri"/>
              <a:sym typeface="Calibri"/>
            </a:endParaRPr>
          </a:p>
          <a:p>
            <a:pPr indent="-355600" lvl="0" marL="342900" rtl="0" algn="l">
              <a:spcBef>
                <a:spcPts val="640"/>
              </a:spcBef>
              <a:spcAft>
                <a:spcPts val="0"/>
              </a:spcAft>
              <a:buClr>
                <a:schemeClr val="lt1"/>
              </a:buClr>
              <a:buSzPts val="3400"/>
              <a:buFont typeface="Calibri"/>
              <a:buChar char="•"/>
            </a:pPr>
            <a:r>
              <a:rPr lang="en-US" sz="3400">
                <a:latin typeface="Calibri"/>
                <a:ea typeface="Calibri"/>
                <a:cs typeface="Calibri"/>
                <a:sym typeface="Calibri"/>
              </a:rPr>
              <a:t>The Challenge: Research Impact ≠ Citations</a:t>
            </a:r>
            <a:endParaRPr sz="3400">
              <a:latin typeface="Calibri"/>
              <a:ea typeface="Calibri"/>
              <a:cs typeface="Calibri"/>
              <a:sym typeface="Calibri"/>
            </a:endParaRPr>
          </a:p>
          <a:p>
            <a:pPr indent="-355600" lvl="0" marL="800100" rtl="0" algn="l">
              <a:spcBef>
                <a:spcPts val="640"/>
              </a:spcBef>
              <a:spcAft>
                <a:spcPts val="0"/>
              </a:spcAft>
              <a:buClr>
                <a:schemeClr val="lt1"/>
              </a:buClr>
              <a:buSzPts val="3400"/>
              <a:buFont typeface="Calibri"/>
              <a:buChar char="•"/>
            </a:pPr>
            <a:r>
              <a:rPr lang="en-US" sz="3400">
                <a:latin typeface="Calibri"/>
                <a:ea typeface="Calibri"/>
                <a:cs typeface="Calibri"/>
                <a:sym typeface="Calibri"/>
              </a:rPr>
              <a:t>Slow feedback loops</a:t>
            </a:r>
            <a:endParaRPr sz="3400">
              <a:latin typeface="Calibri"/>
              <a:ea typeface="Calibri"/>
              <a:cs typeface="Calibri"/>
              <a:sym typeface="Calibri"/>
            </a:endParaRPr>
          </a:p>
          <a:p>
            <a:pPr indent="-355600" lvl="0" marL="800100" rtl="0" algn="l">
              <a:spcBef>
                <a:spcPts val="640"/>
              </a:spcBef>
              <a:spcAft>
                <a:spcPts val="0"/>
              </a:spcAft>
              <a:buClr>
                <a:schemeClr val="lt1"/>
              </a:buClr>
              <a:buSzPts val="3400"/>
              <a:buFont typeface="Calibri"/>
              <a:buChar char="•"/>
            </a:pPr>
            <a:r>
              <a:rPr lang="en-US" sz="3400">
                <a:latin typeface="Calibri"/>
                <a:ea typeface="Calibri"/>
                <a:cs typeface="Calibri"/>
                <a:sym typeface="Calibri"/>
              </a:rPr>
              <a:t>Domain/language bias</a:t>
            </a:r>
            <a:endParaRPr sz="3400">
              <a:latin typeface="Calibri"/>
              <a:ea typeface="Calibri"/>
              <a:cs typeface="Calibri"/>
              <a:sym typeface="Calibri"/>
            </a:endParaRPr>
          </a:p>
          <a:p>
            <a:pPr indent="-355600" lvl="0" marL="800100" rtl="0" algn="l">
              <a:spcBef>
                <a:spcPts val="640"/>
              </a:spcBef>
              <a:spcAft>
                <a:spcPts val="0"/>
              </a:spcAft>
              <a:buClr>
                <a:schemeClr val="lt1"/>
              </a:buClr>
              <a:buSzPts val="3400"/>
              <a:buFont typeface="Calibri"/>
              <a:buChar char="•"/>
            </a:pPr>
            <a:r>
              <a:rPr lang="en-US" sz="3400">
                <a:latin typeface="Calibri"/>
                <a:ea typeface="Calibri"/>
                <a:cs typeface="Calibri"/>
                <a:sym typeface="Calibri"/>
              </a:rPr>
              <a:t>Gaming metrics (e.g., JIF)</a:t>
            </a:r>
            <a:endParaRPr sz="3400">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15"/>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Citations</a:t>
            </a:r>
            <a:endParaRPr/>
          </a:p>
        </p:txBody>
      </p:sp>
      <p:sp>
        <p:nvSpPr>
          <p:cNvPr id="420" name="Google Shape;420;p15"/>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fontScale="25000" lnSpcReduction="10000"/>
          </a:bodyPr>
          <a:lstStyle/>
          <a:p>
            <a:pPr indent="-135292" lvl="0" marL="171438" rtl="0" algn="l">
              <a:spcBef>
                <a:spcPts val="640"/>
              </a:spcBef>
              <a:spcAft>
                <a:spcPts val="0"/>
              </a:spcAft>
              <a:buClr>
                <a:schemeClr val="lt1"/>
              </a:buClr>
              <a:buSzPct val="100000"/>
              <a:buChar char="•"/>
            </a:pPr>
            <a:r>
              <a:rPr lang="en-US" sz="4923">
                <a:latin typeface="Calibri"/>
                <a:ea typeface="Calibri"/>
                <a:cs typeface="Calibri"/>
                <a:sym typeface="Calibri"/>
              </a:rPr>
              <a:t>Penfield, T., Baker, M.J., Scoble, R., Wykes, M.C.: Assessment, evaluations, and definitions of research impact: A review. Research Evaluation 23(1), 21–32 (2014) https://doi.org/10.1093/reseval/rvt021 . Accessed 2025-04-22  </a:t>
            </a:r>
            <a:endParaRPr sz="4923">
              <a:latin typeface="Calibri"/>
              <a:ea typeface="Calibri"/>
              <a:cs typeface="Calibri"/>
              <a:sym typeface="Calibri"/>
            </a:endParaRPr>
          </a:p>
          <a:p>
            <a:pPr indent="-135292" lvl="0" marL="171438" rtl="0" algn="l">
              <a:spcBef>
                <a:spcPts val="640"/>
              </a:spcBef>
              <a:spcAft>
                <a:spcPts val="0"/>
              </a:spcAft>
              <a:buClr>
                <a:schemeClr val="lt1"/>
              </a:buClr>
              <a:buSzPct val="100000"/>
              <a:buChar char="•"/>
            </a:pPr>
            <a:r>
              <a:rPr lang="en-US" sz="4923">
                <a:latin typeface="Calibri"/>
                <a:ea typeface="Calibri"/>
                <a:cs typeface="Calibri"/>
                <a:sym typeface="Calibri"/>
              </a:rPr>
              <a:t>Priem, J., Taraborelli, D., Groth, P., Neylon, C.: altmetrics: a manifesto</a:t>
            </a:r>
            <a:endParaRPr sz="4923">
              <a:latin typeface="Calibri"/>
              <a:ea typeface="Calibri"/>
              <a:cs typeface="Calibri"/>
              <a:sym typeface="Calibri"/>
            </a:endParaRPr>
          </a:p>
          <a:p>
            <a:pPr indent="-135292" lvl="0" marL="171438" rtl="0" algn="l">
              <a:spcBef>
                <a:spcPts val="640"/>
              </a:spcBef>
              <a:spcAft>
                <a:spcPts val="0"/>
              </a:spcAft>
              <a:buClr>
                <a:schemeClr val="lt1"/>
              </a:buClr>
              <a:buSzPct val="100000"/>
              <a:buChar char="•"/>
            </a:pPr>
            <a:r>
              <a:rPr lang="en-US" sz="4923">
                <a:latin typeface="Calibri"/>
                <a:ea typeface="Calibri"/>
                <a:cs typeface="Calibri"/>
                <a:sym typeface="Calibri"/>
              </a:rPr>
              <a:t>Morton, S.: Progressing research impact assessment: A ‘contributions’ approach.  Research Evaluation 24(4), 405–419 (2015) </a:t>
            </a:r>
            <a:r>
              <a:rPr lang="en-US" sz="4923" u="sng">
                <a:solidFill>
                  <a:schemeClr val="hlink"/>
                </a:solidFill>
                <a:latin typeface="Calibri"/>
                <a:ea typeface="Calibri"/>
                <a:cs typeface="Calibri"/>
                <a:sym typeface="Calibri"/>
                <a:hlinkClick r:id="rId3"/>
              </a:rPr>
              <a:t>https://doi.org/10.1093/reseval/rvv016</a:t>
            </a:r>
            <a:r>
              <a:rPr lang="en-US" sz="4923">
                <a:latin typeface="Calibri"/>
                <a:ea typeface="Calibri"/>
                <a:cs typeface="Calibri"/>
                <a:sym typeface="Calibri"/>
              </a:rPr>
              <a:t>  . Accessed 2024-07-24</a:t>
            </a:r>
            <a:endParaRPr sz="4923">
              <a:latin typeface="Calibri"/>
              <a:ea typeface="Calibri"/>
              <a:cs typeface="Calibri"/>
              <a:sym typeface="Calibri"/>
            </a:endParaRPr>
          </a:p>
          <a:p>
            <a:pPr indent="-135292" lvl="0" marL="171438" rtl="0" algn="l">
              <a:spcBef>
                <a:spcPts val="640"/>
              </a:spcBef>
              <a:spcAft>
                <a:spcPts val="0"/>
              </a:spcAft>
              <a:buClr>
                <a:schemeClr val="lt1"/>
              </a:buClr>
              <a:buSzPct val="100000"/>
              <a:buChar char="•"/>
            </a:pPr>
            <a:r>
              <a:rPr lang="en-US" sz="4923">
                <a:latin typeface="Calibri"/>
                <a:ea typeface="Calibri"/>
                <a:cs typeface="Calibri"/>
                <a:sym typeface="Calibri"/>
              </a:rPr>
              <a:t>Ali, M.J.: Understanding the Altmetrics. Seminars in Ophthalmology 36(5-6), 351–353 (2021) https://doi.org/10.1080/08820538.2021.1930806 . Accessed 2025-04-22</a:t>
            </a:r>
            <a:endParaRPr sz="4923">
              <a:latin typeface="Calibri"/>
              <a:ea typeface="Calibri"/>
              <a:cs typeface="Calibri"/>
              <a:sym typeface="Calibri"/>
            </a:endParaRPr>
          </a:p>
          <a:p>
            <a:pPr indent="-135292" lvl="0" marL="171438" rtl="0" algn="l">
              <a:spcBef>
                <a:spcPts val="640"/>
              </a:spcBef>
              <a:spcAft>
                <a:spcPts val="0"/>
              </a:spcAft>
              <a:buClr>
                <a:schemeClr val="lt1"/>
              </a:buClr>
              <a:buSzPct val="100000"/>
              <a:buChar char="•"/>
            </a:pPr>
            <a:r>
              <a:rPr lang="en-US" sz="4923">
                <a:latin typeface="Calibri"/>
                <a:ea typeface="Calibri"/>
                <a:cs typeface="Calibri"/>
                <a:sym typeface="Calibri"/>
              </a:rPr>
              <a:t>Arnold, D.N., Fowler, K.K.: Nefarious Numbers. arXiv. arXiv:1010.0278 [math] (2010). https://doi.org/10.48550/arXiv.1010.0278 . </a:t>
            </a:r>
            <a:r>
              <a:rPr lang="en-US" sz="4923" u="sng">
                <a:solidFill>
                  <a:schemeClr val="hlink"/>
                </a:solidFill>
                <a:latin typeface="Calibri"/>
                <a:ea typeface="Calibri"/>
                <a:cs typeface="Calibri"/>
                <a:sym typeface="Calibri"/>
                <a:hlinkClick r:id="rId4"/>
              </a:rPr>
              <a:t>http://arxiv.org/abs/1010.0278</a:t>
            </a:r>
            <a:r>
              <a:rPr lang="en-US" sz="4923">
                <a:latin typeface="Calibri"/>
                <a:ea typeface="Calibri"/>
                <a:cs typeface="Calibri"/>
                <a:sym typeface="Calibri"/>
              </a:rPr>
              <a:t> Accessed 2025-04-23</a:t>
            </a:r>
            <a:endParaRPr sz="4923">
              <a:latin typeface="Calibri"/>
              <a:ea typeface="Calibri"/>
              <a:cs typeface="Calibri"/>
              <a:sym typeface="Calibri"/>
            </a:endParaRPr>
          </a:p>
          <a:p>
            <a:pPr indent="-135292" lvl="0" marL="171438" rtl="0" algn="l">
              <a:spcBef>
                <a:spcPts val="640"/>
              </a:spcBef>
              <a:spcAft>
                <a:spcPts val="0"/>
              </a:spcAft>
              <a:buClr>
                <a:schemeClr val="lt1"/>
              </a:buClr>
              <a:buSzPct val="100000"/>
              <a:buChar char="•"/>
            </a:pPr>
            <a:r>
              <a:rPr lang="en-US" sz="4923">
                <a:latin typeface="Calibri"/>
                <a:ea typeface="Calibri"/>
                <a:cs typeface="Calibri"/>
                <a:sym typeface="Calibri"/>
              </a:rPr>
              <a:t>Vaught, A.,Wagner, R.: 233 Beyond bibliometrics: Altmetric analysis as an early signal of the impact of the National Center for Advancing Translational Sciences (NCATS) Clinical and Translational Science Awards (CTSA) Program. Journal of Clinical and Translational Science 9(s1), 71–72 (2025) https://doi.org/10.1017/cts.2024.880. Accessed 2025-04-22</a:t>
            </a:r>
            <a:endParaRPr sz="4923">
              <a:latin typeface="Calibri"/>
              <a:ea typeface="Calibri"/>
              <a:cs typeface="Calibri"/>
              <a:sym typeface="Calibri"/>
            </a:endParaRPr>
          </a:p>
          <a:p>
            <a:pPr indent="-135292" lvl="0" marL="171438" rtl="0" algn="l">
              <a:spcBef>
                <a:spcPts val="640"/>
              </a:spcBef>
              <a:spcAft>
                <a:spcPts val="0"/>
              </a:spcAft>
              <a:buClr>
                <a:schemeClr val="lt1"/>
              </a:buClr>
              <a:buSzPct val="100000"/>
              <a:buChar char="•"/>
            </a:pPr>
            <a:r>
              <a:rPr lang="en-US" sz="4923">
                <a:latin typeface="Calibri"/>
                <a:ea typeface="Calibri"/>
                <a:cs typeface="Calibri"/>
                <a:sym typeface="Calibri"/>
              </a:rPr>
              <a:t>Elifritz, S.N..C.: Generating Impact Narratives. Elsevier. https://uknowledge.uky.edu/cgi/viewcontent.cgi?article=1036&amp;context=research events2</a:t>
            </a:r>
            <a:endParaRPr sz="4923">
              <a:latin typeface="Calibri"/>
              <a:ea typeface="Calibri"/>
              <a:cs typeface="Calibri"/>
              <a:sym typeface="Calibri"/>
            </a:endParaRPr>
          </a:p>
          <a:p>
            <a:pPr indent="-135292" lvl="0" marL="171438" rtl="0" algn="l">
              <a:spcBef>
                <a:spcPts val="640"/>
              </a:spcBef>
              <a:spcAft>
                <a:spcPts val="0"/>
              </a:spcAft>
              <a:buClr>
                <a:schemeClr val="lt1"/>
              </a:buClr>
              <a:buSzPct val="100000"/>
              <a:buChar char="•"/>
            </a:pPr>
            <a:r>
              <a:rPr lang="en-US" sz="4923">
                <a:latin typeface="Calibri"/>
                <a:ea typeface="Calibri"/>
                <a:cs typeface="Calibri"/>
                <a:sym typeface="Calibri"/>
              </a:rPr>
              <a:t>Giagkiozis, I., Fleming, P.J.: Pareto front estimation for decision making. Evolutionary Computation 22(4), 651–678 (2014) https://doi.org/10.1162/EVCO a 00128 https://direct.mit.edu/evco/article-pdf/22/4/651/1530439/evco a 00128.pdf</a:t>
            </a:r>
            <a:endParaRPr sz="4923">
              <a:latin typeface="Calibri"/>
              <a:ea typeface="Calibri"/>
              <a:cs typeface="Calibri"/>
              <a:sym typeface="Calibri"/>
            </a:endParaRPr>
          </a:p>
          <a:p>
            <a:pPr indent="0" lvl="0" marL="0" rtl="0" algn="l">
              <a:spcBef>
                <a:spcPts val="640"/>
              </a:spcBef>
              <a:spcAft>
                <a:spcPts val="0"/>
              </a:spcAft>
              <a:buNone/>
            </a:pPr>
            <a:r>
              <a:t/>
            </a:r>
            <a:endParaRPr sz="32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Problem Formulation</a:t>
            </a:r>
            <a:endParaRPr/>
          </a:p>
        </p:txBody>
      </p:sp>
      <p:sp>
        <p:nvSpPr>
          <p:cNvPr id="312" name="Google Shape;312;p3"/>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en-US" sz="3200">
                <a:latin typeface="Calibri"/>
                <a:ea typeface="Calibri"/>
                <a:cs typeface="Calibri"/>
                <a:sym typeface="Calibri"/>
              </a:rPr>
              <a:t>Can we treat research impact as an unsupervised ranking problem?</a:t>
            </a:r>
            <a:endParaRPr sz="3200">
              <a:latin typeface="Calibri"/>
              <a:ea typeface="Calibri"/>
              <a:cs typeface="Calibri"/>
              <a:sym typeface="Calibri"/>
            </a:endParaRPr>
          </a:p>
          <a:p>
            <a:pPr indent="-336550" lvl="0" marL="800100" rtl="0" algn="l">
              <a:spcBef>
                <a:spcPts val="0"/>
              </a:spcBef>
              <a:spcAft>
                <a:spcPts val="0"/>
              </a:spcAft>
              <a:buClr>
                <a:schemeClr val="lt1"/>
              </a:buClr>
              <a:buSzPts val="3100"/>
              <a:buChar char="•"/>
            </a:pPr>
            <a:r>
              <a:rPr lang="en-US" sz="3100">
                <a:latin typeface="Calibri"/>
                <a:ea typeface="Calibri"/>
                <a:cs typeface="Calibri"/>
                <a:sym typeface="Calibri"/>
              </a:rPr>
              <a:t>Multiple dimensions of impact</a:t>
            </a:r>
            <a:endParaRPr sz="3100">
              <a:latin typeface="Calibri"/>
              <a:ea typeface="Calibri"/>
              <a:cs typeface="Calibri"/>
              <a:sym typeface="Calibri"/>
            </a:endParaRPr>
          </a:p>
          <a:p>
            <a:pPr indent="-336550" lvl="0" marL="800100" rtl="0" algn="l">
              <a:spcBef>
                <a:spcPts val="0"/>
              </a:spcBef>
              <a:spcAft>
                <a:spcPts val="0"/>
              </a:spcAft>
              <a:buClr>
                <a:schemeClr val="lt1"/>
              </a:buClr>
              <a:buSzPts val="3100"/>
              <a:buChar char="•"/>
            </a:pPr>
            <a:r>
              <a:rPr lang="en-US" sz="3100">
                <a:latin typeface="Calibri"/>
                <a:ea typeface="Calibri"/>
                <a:cs typeface="Calibri"/>
                <a:sym typeface="Calibri"/>
              </a:rPr>
              <a:t>No ground truth labels</a:t>
            </a:r>
            <a:endParaRPr sz="3100">
              <a:latin typeface="Calibri"/>
              <a:ea typeface="Calibri"/>
              <a:cs typeface="Calibri"/>
              <a:sym typeface="Calibri"/>
            </a:endParaRPr>
          </a:p>
          <a:p>
            <a:pPr indent="-336550" lvl="0" marL="800100" rtl="0" algn="l">
              <a:spcBef>
                <a:spcPts val="0"/>
              </a:spcBef>
              <a:spcAft>
                <a:spcPts val="0"/>
              </a:spcAft>
              <a:buClr>
                <a:schemeClr val="lt1"/>
              </a:buClr>
              <a:buSzPts val="3100"/>
              <a:buChar char="•"/>
            </a:pPr>
            <a:r>
              <a:rPr lang="en-US" sz="3100">
                <a:latin typeface="Calibri"/>
                <a:ea typeface="Calibri"/>
                <a:cs typeface="Calibri"/>
                <a:sym typeface="Calibri"/>
              </a:rPr>
              <a:t>Need for explainable, scalable models</a:t>
            </a:r>
            <a:endParaRPr sz="3100">
              <a:latin typeface="Calibri"/>
              <a:ea typeface="Calibri"/>
              <a:cs typeface="Calibri"/>
              <a:sym typeface="Calibri"/>
            </a:endParaRPr>
          </a:p>
          <a:p>
            <a:pPr indent="-139700" lvl="0" marL="342900" rtl="0" algn="l">
              <a:spcBef>
                <a:spcPts val="640"/>
              </a:spcBef>
              <a:spcAft>
                <a:spcPts val="0"/>
              </a:spcAft>
              <a:buClr>
                <a:schemeClr val="dk1"/>
              </a:buClr>
              <a:buSzPts val="3200"/>
              <a:buNone/>
            </a:pPr>
            <a:r>
              <a:t/>
            </a:r>
            <a:endParaRPr sz="3200">
              <a:solidFill>
                <a:schemeClr val="dk1"/>
              </a:solidFill>
              <a:latin typeface="Calibri"/>
              <a:ea typeface="Calibri"/>
              <a:cs typeface="Calibri"/>
              <a:sym typeface="Calibri"/>
            </a:endParaRPr>
          </a:p>
          <a:p>
            <a:pPr indent="0" lvl="0" marL="628638" rtl="0" algn="l">
              <a:spcBef>
                <a:spcPts val="64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g36f4668f99e_0_984"/>
          <p:cNvSpPr txBox="1"/>
          <p:nvPr>
            <p:ph type="title"/>
          </p:nvPr>
        </p:nvSpPr>
        <p:spPr>
          <a:xfrm>
            <a:off x="456103" y="365126"/>
            <a:ext cx="8229600" cy="1325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sz="4400">
                <a:latin typeface="Calibri"/>
                <a:ea typeface="Calibri"/>
                <a:cs typeface="Calibri"/>
                <a:sym typeface="Calibri"/>
              </a:rPr>
              <a:t>Why Unsupervised?</a:t>
            </a:r>
            <a:endParaRPr sz="4400">
              <a:latin typeface="Calibri"/>
              <a:ea typeface="Calibri"/>
              <a:cs typeface="Calibri"/>
              <a:sym typeface="Calibri"/>
            </a:endParaRPr>
          </a:p>
        </p:txBody>
      </p:sp>
      <p:sp>
        <p:nvSpPr>
          <p:cNvPr id="318" name="Google Shape;318;g36f4668f99e_0_984"/>
          <p:cNvSpPr txBox="1"/>
          <p:nvPr>
            <p:ph idx="1" type="body"/>
          </p:nvPr>
        </p:nvSpPr>
        <p:spPr>
          <a:xfrm>
            <a:off x="456103" y="1825627"/>
            <a:ext cx="8229600" cy="4229700"/>
          </a:xfrm>
          <a:prstGeom prst="rect">
            <a:avLst/>
          </a:prstGeom>
        </p:spPr>
        <p:txBody>
          <a:bodyPr anchorCtr="0" anchor="t" bIns="45700" lIns="91425" spcFirstLastPara="1" rIns="91425" wrap="square" tIns="45700">
            <a:normAutofit/>
          </a:bodyPr>
          <a:lstStyle/>
          <a:p>
            <a:pPr indent="-444500" lvl="0" marL="457200" rtl="0" algn="l">
              <a:spcBef>
                <a:spcPts val="750"/>
              </a:spcBef>
              <a:spcAft>
                <a:spcPts val="0"/>
              </a:spcAft>
              <a:buClr>
                <a:schemeClr val="lt1"/>
              </a:buClr>
              <a:buSzPts val="3400"/>
              <a:buFont typeface="Calibri"/>
              <a:buChar char="•"/>
            </a:pPr>
            <a:r>
              <a:rPr lang="en-US" sz="3400">
                <a:latin typeface="Calibri"/>
                <a:ea typeface="Calibri"/>
                <a:cs typeface="Calibri"/>
                <a:sym typeface="Calibri"/>
              </a:rPr>
              <a:t>No ground truth</a:t>
            </a:r>
            <a:endParaRPr sz="3400">
              <a:latin typeface="Calibri"/>
              <a:ea typeface="Calibri"/>
              <a:cs typeface="Calibri"/>
              <a:sym typeface="Calibri"/>
            </a:endParaRPr>
          </a:p>
          <a:p>
            <a:pPr indent="-444500" lvl="0" marL="457200" rtl="0" algn="l">
              <a:spcBef>
                <a:spcPts val="0"/>
              </a:spcBef>
              <a:spcAft>
                <a:spcPts val="0"/>
              </a:spcAft>
              <a:buClr>
                <a:schemeClr val="lt1"/>
              </a:buClr>
              <a:buSzPts val="3400"/>
              <a:buFont typeface="Calibri"/>
              <a:buChar char="•"/>
            </a:pPr>
            <a:r>
              <a:rPr lang="en-US" sz="3400">
                <a:latin typeface="Calibri"/>
                <a:ea typeface="Calibri"/>
                <a:cs typeface="Calibri"/>
                <a:sym typeface="Calibri"/>
              </a:rPr>
              <a:t>Expert labeling infeasible at scale</a:t>
            </a:r>
            <a:endParaRPr sz="3400">
              <a:latin typeface="Calibri"/>
              <a:ea typeface="Calibri"/>
              <a:cs typeface="Calibri"/>
              <a:sym typeface="Calibri"/>
            </a:endParaRPr>
          </a:p>
          <a:p>
            <a:pPr indent="-444500" lvl="0" marL="457200" rtl="0" algn="l">
              <a:spcBef>
                <a:spcPts val="0"/>
              </a:spcBef>
              <a:spcAft>
                <a:spcPts val="0"/>
              </a:spcAft>
              <a:buClr>
                <a:schemeClr val="lt1"/>
              </a:buClr>
              <a:buSzPts val="3400"/>
              <a:buFont typeface="Calibri"/>
              <a:buChar char="•"/>
            </a:pPr>
            <a:r>
              <a:rPr lang="en-US" sz="3400">
                <a:latin typeface="Calibri"/>
                <a:ea typeface="Calibri"/>
                <a:cs typeface="Calibri"/>
                <a:sym typeface="Calibri"/>
              </a:rPr>
              <a:t>Interpretability over prediction performance</a:t>
            </a:r>
            <a:endParaRPr sz="3400">
              <a:latin typeface="Calibri"/>
              <a:ea typeface="Calibri"/>
              <a:cs typeface="Calibri"/>
              <a:sym typeface="Calibri"/>
            </a:endParaRPr>
          </a:p>
          <a:p>
            <a:pPr indent="0" lvl="0" marL="0" rtl="0" algn="l">
              <a:spcBef>
                <a:spcPts val="750"/>
              </a:spcBef>
              <a:spcAft>
                <a:spcPts val="0"/>
              </a:spcAft>
              <a:buNone/>
            </a:pPr>
            <a:r>
              <a:t/>
            </a:r>
            <a:endParaRPr sz="25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Data Pipeline</a:t>
            </a:r>
            <a:endParaRPr/>
          </a:p>
        </p:txBody>
      </p:sp>
      <p:sp>
        <p:nvSpPr>
          <p:cNvPr id="324" name="Google Shape;324;p4"/>
          <p:cNvSpPr txBox="1"/>
          <p:nvPr>
            <p:ph idx="1" type="body"/>
          </p:nvPr>
        </p:nvSpPr>
        <p:spPr>
          <a:xfrm>
            <a:off x="1323325" y="1463150"/>
            <a:ext cx="6885900" cy="1067400"/>
          </a:xfrm>
          <a:prstGeom prst="rect">
            <a:avLst/>
          </a:prstGeom>
          <a:noFill/>
          <a:ln>
            <a:noFill/>
          </a:ln>
        </p:spPr>
        <p:txBody>
          <a:bodyPr anchorCtr="0" anchor="t" bIns="45700" lIns="91425" spcFirstLastPara="1" rIns="91425" wrap="square" tIns="45700">
            <a:noAutofit/>
          </a:bodyPr>
          <a:lstStyle/>
          <a:p>
            <a:pPr indent="-355940" lvl="0" marL="457200" rtl="0" algn="l">
              <a:lnSpc>
                <a:spcPct val="100000"/>
              </a:lnSpc>
              <a:spcBef>
                <a:spcPts val="0"/>
              </a:spcBef>
              <a:spcAft>
                <a:spcPts val="0"/>
              </a:spcAft>
              <a:buClr>
                <a:schemeClr val="lt1"/>
              </a:buClr>
              <a:buSzPts val="2005"/>
              <a:buFont typeface="Calibri"/>
              <a:buChar char="•"/>
            </a:pPr>
            <a:r>
              <a:rPr lang="en-US" sz="2005">
                <a:latin typeface="Calibri"/>
                <a:ea typeface="Calibri"/>
                <a:cs typeface="Calibri"/>
                <a:sym typeface="Calibri"/>
              </a:rPr>
              <a:t>Crossref (bibliometrics)</a:t>
            </a:r>
            <a:endParaRPr sz="2005">
              <a:latin typeface="Calibri"/>
              <a:ea typeface="Calibri"/>
              <a:cs typeface="Calibri"/>
              <a:sym typeface="Calibri"/>
            </a:endParaRPr>
          </a:p>
          <a:p>
            <a:pPr indent="-355940" lvl="0" marL="457200" rtl="0" algn="l">
              <a:lnSpc>
                <a:spcPct val="100000"/>
              </a:lnSpc>
              <a:spcBef>
                <a:spcPts val="0"/>
              </a:spcBef>
              <a:spcAft>
                <a:spcPts val="0"/>
              </a:spcAft>
              <a:buClr>
                <a:schemeClr val="lt1"/>
              </a:buClr>
              <a:buSzPts val="2005"/>
              <a:buFont typeface="Calibri"/>
              <a:buChar char="•"/>
            </a:pPr>
            <a:r>
              <a:rPr lang="en-US" sz="2005">
                <a:latin typeface="Calibri"/>
                <a:ea typeface="Calibri"/>
                <a:cs typeface="Calibri"/>
                <a:sym typeface="Calibri"/>
              </a:rPr>
              <a:t>PlumX + Altmetrics (altmetrics)</a:t>
            </a:r>
            <a:endParaRPr sz="2005">
              <a:latin typeface="Calibri"/>
              <a:ea typeface="Calibri"/>
              <a:cs typeface="Calibri"/>
              <a:sym typeface="Calibri"/>
            </a:endParaRPr>
          </a:p>
          <a:p>
            <a:pPr indent="-355940" lvl="0" marL="457200" rtl="0" algn="l">
              <a:lnSpc>
                <a:spcPct val="100000"/>
              </a:lnSpc>
              <a:spcBef>
                <a:spcPts val="0"/>
              </a:spcBef>
              <a:spcAft>
                <a:spcPts val="0"/>
              </a:spcAft>
              <a:buClr>
                <a:schemeClr val="lt1"/>
              </a:buClr>
              <a:buSzPts val="2005"/>
              <a:buFont typeface="Calibri"/>
              <a:buChar char="•"/>
            </a:pPr>
            <a:r>
              <a:rPr lang="en-US" sz="2005">
                <a:latin typeface="Calibri"/>
                <a:ea typeface="Calibri"/>
                <a:cs typeface="Calibri"/>
                <a:sym typeface="Calibri"/>
              </a:rPr>
              <a:t>API-driven, DOI-matching</a:t>
            </a:r>
            <a:endParaRPr sz="2005">
              <a:latin typeface="Calibri"/>
              <a:ea typeface="Calibri"/>
              <a:cs typeface="Calibri"/>
              <a:sym typeface="Calibri"/>
            </a:endParaRPr>
          </a:p>
          <a:p>
            <a:pPr indent="0" lvl="0" marL="171438" rtl="0" algn="l">
              <a:lnSpc>
                <a:spcPct val="100000"/>
              </a:lnSpc>
              <a:spcBef>
                <a:spcPts val="0"/>
              </a:spcBef>
              <a:spcAft>
                <a:spcPts val="0"/>
              </a:spcAft>
              <a:buSzPts val="440"/>
              <a:buNone/>
            </a:pPr>
            <a:r>
              <a:t/>
            </a:r>
            <a:endParaRPr sz="1480">
              <a:solidFill>
                <a:schemeClr val="dk1"/>
              </a:solidFill>
              <a:latin typeface="Calibri"/>
              <a:ea typeface="Calibri"/>
              <a:cs typeface="Calibri"/>
              <a:sym typeface="Calibri"/>
            </a:endParaRPr>
          </a:p>
          <a:p>
            <a:pPr indent="-139700" lvl="0" marL="342900" rtl="0" algn="l">
              <a:lnSpc>
                <a:spcPct val="100000"/>
              </a:lnSpc>
              <a:spcBef>
                <a:spcPts val="640"/>
              </a:spcBef>
              <a:spcAft>
                <a:spcPts val="0"/>
              </a:spcAft>
              <a:buClr>
                <a:schemeClr val="dk1"/>
              </a:buClr>
              <a:buSzPts val="1280"/>
              <a:buNone/>
            </a:pPr>
            <a:r>
              <a:t/>
            </a:r>
            <a:endParaRPr sz="1480">
              <a:solidFill>
                <a:schemeClr val="dk1"/>
              </a:solidFill>
              <a:latin typeface="Calibri"/>
              <a:ea typeface="Calibri"/>
              <a:cs typeface="Calibri"/>
              <a:sym typeface="Calibri"/>
            </a:endParaRPr>
          </a:p>
          <a:p>
            <a:pPr indent="0" lvl="0" marL="171438" rtl="0" algn="l">
              <a:lnSpc>
                <a:spcPct val="100000"/>
              </a:lnSpc>
              <a:spcBef>
                <a:spcPts val="640"/>
              </a:spcBef>
              <a:spcAft>
                <a:spcPts val="0"/>
              </a:spcAft>
              <a:buSzPts val="440"/>
              <a:buNone/>
            </a:pPr>
            <a:r>
              <a:t/>
            </a:r>
            <a:endParaRPr sz="740"/>
          </a:p>
        </p:txBody>
      </p:sp>
      <p:pic>
        <p:nvPicPr>
          <p:cNvPr id="325" name="Google Shape;325;p4" title="research_impact_AI_pipeline.png"/>
          <p:cNvPicPr preferRelativeResize="0"/>
          <p:nvPr>
            <p:ph idx="2" type="pic"/>
          </p:nvPr>
        </p:nvPicPr>
        <p:blipFill>
          <a:blip r:embed="rId3">
            <a:alphaModFix/>
          </a:blip>
          <a:stretch>
            <a:fillRect/>
          </a:stretch>
        </p:blipFill>
        <p:spPr>
          <a:xfrm>
            <a:off x="1323325" y="2731600"/>
            <a:ext cx="6497350" cy="39436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Data Preprocessing</a:t>
            </a:r>
            <a:endParaRPr/>
          </a:p>
        </p:txBody>
      </p:sp>
      <p:sp>
        <p:nvSpPr>
          <p:cNvPr id="331" name="Google Shape;331;p5"/>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rmAutofit lnSpcReduction="20000"/>
          </a:bodyPr>
          <a:lstStyle/>
          <a:p>
            <a:pPr indent="-260338" lvl="0" marL="171438" rtl="0" algn="l">
              <a:spcBef>
                <a:spcPts val="640"/>
              </a:spcBef>
              <a:spcAft>
                <a:spcPts val="0"/>
              </a:spcAft>
              <a:buClr>
                <a:schemeClr val="lt1"/>
              </a:buClr>
              <a:buSzPts val="3200"/>
              <a:buChar char="•"/>
            </a:pPr>
            <a:r>
              <a:rPr lang="en-US" sz="3200">
                <a:latin typeface="Calibri"/>
                <a:ea typeface="Calibri"/>
                <a:cs typeface="Calibri"/>
                <a:sym typeface="Calibri"/>
              </a:rPr>
              <a:t>Collect 25,000 papers with at least one author affiliated with TXST, published from 2000-2024</a:t>
            </a:r>
            <a:endParaRPr sz="3200">
              <a:latin typeface="Calibri"/>
              <a:ea typeface="Calibri"/>
              <a:cs typeface="Calibri"/>
              <a:sym typeface="Calibri"/>
            </a:endParaRPr>
          </a:p>
          <a:p>
            <a:pPr indent="-260338" lvl="0" marL="171438" rtl="0" algn="l">
              <a:spcBef>
                <a:spcPts val="640"/>
              </a:spcBef>
              <a:spcAft>
                <a:spcPts val="0"/>
              </a:spcAft>
              <a:buClr>
                <a:schemeClr val="lt1"/>
              </a:buClr>
              <a:buSzPts val="3200"/>
              <a:buChar char="•"/>
            </a:pPr>
            <a:r>
              <a:rPr lang="en-US" sz="3200">
                <a:latin typeface="Calibri"/>
                <a:ea typeface="Calibri"/>
                <a:cs typeface="Calibri"/>
                <a:sym typeface="Calibri"/>
              </a:rPr>
              <a:t>Normalize by publication age (impact/year)</a:t>
            </a:r>
            <a:endParaRPr sz="3200">
              <a:latin typeface="Calibri"/>
              <a:ea typeface="Calibri"/>
              <a:cs typeface="Calibri"/>
              <a:sym typeface="Calibri"/>
            </a:endParaRPr>
          </a:p>
          <a:p>
            <a:pPr indent="-260338" lvl="0" marL="171438" rtl="0" algn="l">
              <a:spcBef>
                <a:spcPts val="640"/>
              </a:spcBef>
              <a:spcAft>
                <a:spcPts val="0"/>
              </a:spcAft>
              <a:buClr>
                <a:schemeClr val="lt1"/>
              </a:buClr>
              <a:buSzPts val="3200"/>
              <a:buChar char="•"/>
            </a:pPr>
            <a:r>
              <a:rPr lang="en-US" sz="3200">
                <a:latin typeface="Calibri"/>
                <a:ea typeface="Calibri"/>
                <a:cs typeface="Calibri"/>
                <a:sym typeface="Calibri"/>
              </a:rPr>
              <a:t>Handle missing → set to zero</a:t>
            </a:r>
            <a:endParaRPr sz="3200">
              <a:latin typeface="Calibri"/>
              <a:ea typeface="Calibri"/>
              <a:cs typeface="Calibri"/>
              <a:sym typeface="Calibri"/>
            </a:endParaRPr>
          </a:p>
          <a:p>
            <a:pPr indent="-260338" lvl="0" marL="171438" rtl="0" algn="l">
              <a:spcBef>
                <a:spcPts val="640"/>
              </a:spcBef>
              <a:spcAft>
                <a:spcPts val="0"/>
              </a:spcAft>
              <a:buClr>
                <a:schemeClr val="lt1"/>
              </a:buClr>
              <a:buSzPts val="3200"/>
              <a:buChar char="•"/>
            </a:pPr>
            <a:r>
              <a:rPr lang="en-US" sz="3200">
                <a:latin typeface="Calibri"/>
                <a:ea typeface="Calibri"/>
                <a:cs typeface="Calibri"/>
                <a:sym typeface="Calibri"/>
              </a:rPr>
              <a:t>Address skew/kurtosis (cannot be transformed easily)</a:t>
            </a:r>
            <a:endParaRPr sz="3200">
              <a:latin typeface="Calibri"/>
              <a:ea typeface="Calibri"/>
              <a:cs typeface="Calibri"/>
              <a:sym typeface="Calibri"/>
            </a:endParaRPr>
          </a:p>
          <a:p>
            <a:pPr indent="0" lvl="0" marL="171438" rtl="0" algn="l">
              <a:spcBef>
                <a:spcPts val="640"/>
              </a:spcBef>
              <a:spcAft>
                <a:spcPts val="0"/>
              </a:spcAft>
              <a:buNone/>
            </a:pPr>
            <a:r>
              <a:t/>
            </a:r>
            <a:endParaRPr sz="3200">
              <a:solidFill>
                <a:schemeClr val="dk1"/>
              </a:solidFill>
              <a:latin typeface="Calibri"/>
              <a:ea typeface="Calibri"/>
              <a:cs typeface="Calibri"/>
              <a:sym typeface="Calibri"/>
            </a:endParaRPr>
          </a:p>
          <a:p>
            <a:pPr indent="0" lvl="0" marL="171438" rtl="0" algn="l">
              <a:spcBef>
                <a:spcPts val="64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36f4668f99e_0_966"/>
          <p:cNvSpPr txBox="1"/>
          <p:nvPr>
            <p:ph type="title"/>
          </p:nvPr>
        </p:nvSpPr>
        <p:spPr>
          <a:xfrm>
            <a:off x="456103" y="365126"/>
            <a:ext cx="8229600" cy="1325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sz="3800">
                <a:latin typeface="Calibri"/>
                <a:ea typeface="Calibri"/>
                <a:cs typeface="Calibri"/>
                <a:sym typeface="Calibri"/>
              </a:rPr>
              <a:t>Kurtosis and Skew</a:t>
            </a:r>
            <a:endParaRPr sz="3800">
              <a:latin typeface="Calibri"/>
              <a:ea typeface="Calibri"/>
              <a:cs typeface="Calibri"/>
              <a:sym typeface="Calibri"/>
            </a:endParaRPr>
          </a:p>
        </p:txBody>
      </p:sp>
      <p:pic>
        <p:nvPicPr>
          <p:cNvPr id="337" name="Google Shape;337;g36f4668f99e_0_966" title="kurtosis_barplot_log_fullnames.png"/>
          <p:cNvPicPr preferRelativeResize="0"/>
          <p:nvPr/>
        </p:nvPicPr>
        <p:blipFill rotWithShape="1">
          <a:blip r:embed="rId3">
            <a:alphaModFix/>
          </a:blip>
          <a:srcRect b="19633" l="0" r="0" t="0"/>
          <a:stretch/>
        </p:blipFill>
        <p:spPr>
          <a:xfrm>
            <a:off x="1521838" y="1589325"/>
            <a:ext cx="6098135" cy="2371451"/>
          </a:xfrm>
          <a:prstGeom prst="rect">
            <a:avLst/>
          </a:prstGeom>
          <a:noFill/>
          <a:ln>
            <a:noFill/>
          </a:ln>
        </p:spPr>
      </p:pic>
      <p:pic>
        <p:nvPicPr>
          <p:cNvPr id="338" name="Google Shape;338;g36f4668f99e_0_966" title="skewness_barplot_log_fullnames.png"/>
          <p:cNvPicPr preferRelativeResize="0"/>
          <p:nvPr/>
        </p:nvPicPr>
        <p:blipFill rotWithShape="1">
          <a:blip r:embed="rId4">
            <a:alphaModFix/>
          </a:blip>
          <a:srcRect b="19633" l="0" r="0" t="0"/>
          <a:stretch/>
        </p:blipFill>
        <p:spPr>
          <a:xfrm>
            <a:off x="1521838" y="4274850"/>
            <a:ext cx="6098135" cy="23714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6"/>
          <p:cNvSpPr txBox="1"/>
          <p:nvPr>
            <p:ph type="title"/>
          </p:nvPr>
        </p:nvSpPr>
        <p:spPr>
          <a:xfrm>
            <a:off x="456103" y="365126"/>
            <a:ext cx="8229600" cy="1325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latin typeface="Calibri"/>
                <a:ea typeface="Calibri"/>
                <a:cs typeface="Calibri"/>
                <a:sym typeface="Calibri"/>
              </a:rPr>
              <a:t>Method 1 – Composite Percentile Score</a:t>
            </a:r>
            <a:endParaRPr/>
          </a:p>
        </p:txBody>
      </p:sp>
      <p:sp>
        <p:nvSpPr>
          <p:cNvPr id="344" name="Google Shape;344;p6"/>
          <p:cNvSpPr txBox="1"/>
          <p:nvPr>
            <p:ph idx="1" type="body"/>
          </p:nvPr>
        </p:nvSpPr>
        <p:spPr>
          <a:xfrm>
            <a:off x="456103" y="1825627"/>
            <a:ext cx="8229600" cy="4229700"/>
          </a:xfrm>
          <a:prstGeom prst="rect">
            <a:avLst/>
          </a:prstGeom>
          <a:noFill/>
          <a:ln>
            <a:noFill/>
          </a:ln>
        </p:spPr>
        <p:txBody>
          <a:bodyPr anchorCtr="0" anchor="t" bIns="45700" lIns="91425" spcFirstLastPara="1" rIns="91425" wrap="square" tIns="45700">
            <a:noAutofit/>
          </a:bodyPr>
          <a:lstStyle/>
          <a:p>
            <a:pPr indent="-403860" lvl="0" marL="457200" rtl="0" algn="l">
              <a:lnSpc>
                <a:spcPct val="100000"/>
              </a:lnSpc>
              <a:spcBef>
                <a:spcPts val="640"/>
              </a:spcBef>
              <a:spcAft>
                <a:spcPts val="0"/>
              </a:spcAft>
              <a:buClr>
                <a:schemeClr val="lt1"/>
              </a:buClr>
              <a:buSzPts val="2760"/>
              <a:buFont typeface="Calibri"/>
              <a:buChar char="•"/>
            </a:pPr>
            <a:r>
              <a:rPr lang="en-US" sz="2760">
                <a:latin typeface="Calibri"/>
                <a:ea typeface="Calibri"/>
                <a:cs typeface="Calibri"/>
                <a:sym typeface="Calibri"/>
              </a:rPr>
              <a:t>Inspired by Elsevier’s framework</a:t>
            </a:r>
            <a:endParaRPr sz="2760">
              <a:latin typeface="Calibri"/>
              <a:ea typeface="Calibri"/>
              <a:cs typeface="Calibri"/>
              <a:sym typeface="Calibri"/>
            </a:endParaRPr>
          </a:p>
          <a:p>
            <a:pPr indent="-403860" lvl="0" marL="457200" rtl="0" algn="l">
              <a:lnSpc>
                <a:spcPct val="100000"/>
              </a:lnSpc>
              <a:spcBef>
                <a:spcPts val="0"/>
              </a:spcBef>
              <a:spcAft>
                <a:spcPts val="0"/>
              </a:spcAft>
              <a:buClr>
                <a:schemeClr val="lt1"/>
              </a:buClr>
              <a:buSzPts val="2760"/>
              <a:buFont typeface="Calibri"/>
              <a:buChar char="•"/>
            </a:pPr>
            <a:r>
              <a:rPr lang="en-US" sz="2760">
                <a:latin typeface="Calibri"/>
                <a:ea typeface="Calibri"/>
                <a:cs typeface="Calibri"/>
                <a:sym typeface="Calibri"/>
              </a:rPr>
              <a:t>7 subdomains, weighted:</a:t>
            </a:r>
            <a:endParaRPr sz="2760">
              <a:latin typeface="Calibri"/>
              <a:ea typeface="Calibri"/>
              <a:cs typeface="Calibri"/>
              <a:sym typeface="Calibri"/>
            </a:endParaRPr>
          </a:p>
          <a:p>
            <a:pPr indent="0" lvl="0" marL="0" rtl="0" algn="l">
              <a:lnSpc>
                <a:spcPct val="100000"/>
              </a:lnSpc>
              <a:spcBef>
                <a:spcPts val="640"/>
              </a:spcBef>
              <a:spcAft>
                <a:spcPts val="0"/>
              </a:spcAft>
              <a:buSzPts val="605"/>
              <a:buNone/>
            </a:pPr>
            <a:r>
              <a:t/>
            </a:r>
            <a:endParaRPr sz="2760">
              <a:latin typeface="Calibri"/>
              <a:ea typeface="Calibri"/>
              <a:cs typeface="Calibri"/>
              <a:sym typeface="Calibri"/>
            </a:endParaRPr>
          </a:p>
          <a:p>
            <a:pPr indent="0" lvl="0" marL="0" rtl="0" algn="l">
              <a:lnSpc>
                <a:spcPct val="100000"/>
              </a:lnSpc>
              <a:spcBef>
                <a:spcPts val="640"/>
              </a:spcBef>
              <a:spcAft>
                <a:spcPts val="0"/>
              </a:spcAft>
              <a:buSzPts val="605"/>
              <a:buNone/>
            </a:pPr>
            <a:r>
              <a:t/>
            </a:r>
            <a:endParaRPr sz="2760">
              <a:latin typeface="Calibri"/>
              <a:ea typeface="Calibri"/>
              <a:cs typeface="Calibri"/>
              <a:sym typeface="Calibri"/>
            </a:endParaRPr>
          </a:p>
          <a:p>
            <a:pPr indent="0" lvl="0" marL="914400" rtl="0" algn="l">
              <a:lnSpc>
                <a:spcPct val="100000"/>
              </a:lnSpc>
              <a:spcBef>
                <a:spcPts val="640"/>
              </a:spcBef>
              <a:spcAft>
                <a:spcPts val="0"/>
              </a:spcAft>
              <a:buSzPts val="605"/>
              <a:buNone/>
            </a:pPr>
            <a:r>
              <a:t/>
            </a:r>
            <a:endParaRPr sz="2760">
              <a:latin typeface="Calibri"/>
              <a:ea typeface="Calibri"/>
              <a:cs typeface="Calibri"/>
              <a:sym typeface="Calibri"/>
            </a:endParaRPr>
          </a:p>
          <a:p>
            <a:pPr indent="0" lvl="0" marL="914400" rtl="0" algn="l">
              <a:lnSpc>
                <a:spcPct val="100000"/>
              </a:lnSpc>
              <a:spcBef>
                <a:spcPts val="640"/>
              </a:spcBef>
              <a:spcAft>
                <a:spcPts val="0"/>
              </a:spcAft>
              <a:buSzPts val="605"/>
              <a:buNone/>
            </a:pPr>
            <a:r>
              <a:t/>
            </a:r>
            <a:endParaRPr sz="2760">
              <a:latin typeface="Calibri"/>
              <a:ea typeface="Calibri"/>
              <a:cs typeface="Calibri"/>
              <a:sym typeface="Calibri"/>
            </a:endParaRPr>
          </a:p>
          <a:p>
            <a:pPr indent="0" lvl="0" marL="0" rtl="0" algn="l">
              <a:lnSpc>
                <a:spcPct val="95000"/>
              </a:lnSpc>
              <a:spcBef>
                <a:spcPts val="0"/>
              </a:spcBef>
              <a:spcAft>
                <a:spcPts val="0"/>
              </a:spcAft>
              <a:buSzPts val="605"/>
              <a:buNone/>
            </a:pPr>
            <a:r>
              <a:t/>
            </a:r>
            <a:endParaRPr sz="2760">
              <a:latin typeface="Calibri"/>
              <a:ea typeface="Calibri"/>
              <a:cs typeface="Calibri"/>
              <a:sym typeface="Calibri"/>
            </a:endParaRPr>
          </a:p>
          <a:p>
            <a:pPr indent="-403860" lvl="0" marL="457200" rtl="0" algn="l">
              <a:lnSpc>
                <a:spcPct val="95000"/>
              </a:lnSpc>
              <a:spcBef>
                <a:spcPts val="0"/>
              </a:spcBef>
              <a:spcAft>
                <a:spcPts val="0"/>
              </a:spcAft>
              <a:buClr>
                <a:schemeClr val="lt1"/>
              </a:buClr>
              <a:buSzPts val="2760"/>
              <a:buFont typeface="Calibri"/>
              <a:buChar char="•"/>
            </a:pPr>
            <a:r>
              <a:rPr lang="en-US" sz="2760">
                <a:latin typeface="Calibri"/>
                <a:ea typeface="Calibri"/>
                <a:cs typeface="Calibri"/>
                <a:sym typeface="Calibri"/>
              </a:rPr>
              <a:t>Output: interpretable percentile-based index</a:t>
            </a:r>
            <a:endParaRPr sz="2760">
              <a:latin typeface="Calibri"/>
              <a:ea typeface="Calibri"/>
              <a:cs typeface="Calibri"/>
              <a:sym typeface="Calibri"/>
            </a:endParaRPr>
          </a:p>
          <a:p>
            <a:pPr indent="-403860" lvl="0" marL="457200" rtl="0" algn="l">
              <a:lnSpc>
                <a:spcPct val="95000"/>
              </a:lnSpc>
              <a:spcBef>
                <a:spcPts val="0"/>
              </a:spcBef>
              <a:spcAft>
                <a:spcPts val="0"/>
              </a:spcAft>
              <a:buClr>
                <a:schemeClr val="lt1"/>
              </a:buClr>
              <a:buSzPts val="2760"/>
              <a:buFont typeface="Calibri"/>
              <a:buChar char="•"/>
            </a:pPr>
            <a:r>
              <a:rPr lang="en-US" sz="2760">
                <a:latin typeface="Calibri"/>
                <a:ea typeface="Calibri"/>
                <a:cs typeface="Calibri"/>
                <a:sym typeface="Calibri"/>
              </a:rPr>
              <a:t>Top n% can be labeled as high-impact</a:t>
            </a:r>
            <a:endParaRPr sz="2760">
              <a:latin typeface="Calibri"/>
              <a:ea typeface="Calibri"/>
              <a:cs typeface="Calibri"/>
              <a:sym typeface="Calibri"/>
            </a:endParaRPr>
          </a:p>
          <a:p>
            <a:pPr indent="0" lvl="0" marL="457200" rtl="0" algn="l">
              <a:lnSpc>
                <a:spcPct val="100000"/>
              </a:lnSpc>
              <a:spcBef>
                <a:spcPts val="640"/>
              </a:spcBef>
              <a:spcAft>
                <a:spcPts val="0"/>
              </a:spcAft>
              <a:buSzPts val="605"/>
              <a:buNone/>
            </a:pPr>
            <a:r>
              <a:t/>
            </a:r>
            <a:endParaRPr sz="2060">
              <a:solidFill>
                <a:schemeClr val="dk1"/>
              </a:solidFill>
              <a:latin typeface="Calibri"/>
              <a:ea typeface="Calibri"/>
              <a:cs typeface="Calibri"/>
              <a:sym typeface="Calibri"/>
            </a:endParaRPr>
          </a:p>
        </p:txBody>
      </p:sp>
      <p:pic>
        <p:nvPicPr>
          <p:cNvPr id="345" name="Google Shape;345;p6" title="model_subindices.PNG"/>
          <p:cNvPicPr preferRelativeResize="0"/>
          <p:nvPr/>
        </p:nvPicPr>
        <p:blipFill>
          <a:blip r:embed="rId3">
            <a:alphaModFix/>
          </a:blip>
          <a:stretch>
            <a:fillRect/>
          </a:stretch>
        </p:blipFill>
        <p:spPr>
          <a:xfrm>
            <a:off x="185738" y="3140375"/>
            <a:ext cx="8772525" cy="1600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36f4668f99e_0_1004"/>
          <p:cNvSpPr txBox="1"/>
          <p:nvPr>
            <p:ph type="title"/>
          </p:nvPr>
        </p:nvSpPr>
        <p:spPr>
          <a:xfrm>
            <a:off x="456103" y="365126"/>
            <a:ext cx="8229600" cy="1325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sz="4400">
                <a:latin typeface="Calibri"/>
                <a:ea typeface="Calibri"/>
                <a:cs typeface="Calibri"/>
                <a:sym typeface="Calibri"/>
              </a:rPr>
              <a:t>Method 1 Results</a:t>
            </a:r>
            <a:endParaRPr sz="4400">
              <a:latin typeface="Calibri"/>
              <a:ea typeface="Calibri"/>
              <a:cs typeface="Calibri"/>
              <a:sym typeface="Calibri"/>
            </a:endParaRPr>
          </a:p>
        </p:txBody>
      </p:sp>
      <p:pic>
        <p:nvPicPr>
          <p:cNvPr id="351" name="Google Shape;351;g36f4668f99e_0_1004" title="subindex_percentiles.png"/>
          <p:cNvPicPr preferRelativeResize="0"/>
          <p:nvPr/>
        </p:nvPicPr>
        <p:blipFill>
          <a:blip r:embed="rId3">
            <a:alphaModFix/>
          </a:blip>
          <a:stretch>
            <a:fillRect/>
          </a:stretch>
        </p:blipFill>
        <p:spPr>
          <a:xfrm>
            <a:off x="4284865" y="1895525"/>
            <a:ext cx="4859136" cy="3340649"/>
          </a:xfrm>
          <a:prstGeom prst="rect">
            <a:avLst/>
          </a:prstGeom>
          <a:noFill/>
          <a:ln>
            <a:noFill/>
          </a:ln>
        </p:spPr>
      </p:pic>
      <p:pic>
        <p:nvPicPr>
          <p:cNvPr id="352" name="Google Shape;352;g36f4668f99e_0_1004" title="composite_index_percentile.png"/>
          <p:cNvPicPr preferRelativeResize="0"/>
          <p:nvPr/>
        </p:nvPicPr>
        <p:blipFill>
          <a:blip r:embed="rId4">
            <a:alphaModFix/>
          </a:blip>
          <a:stretch>
            <a:fillRect/>
          </a:stretch>
        </p:blipFill>
        <p:spPr>
          <a:xfrm>
            <a:off x="0" y="1892969"/>
            <a:ext cx="4461025" cy="334576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XST Dark">
  <a:themeElements>
    <a:clrScheme name="TXST">
      <a:dk1>
        <a:srgbClr val="363434"/>
      </a:dk1>
      <a:lt1>
        <a:srgbClr val="FFFFFF"/>
      </a:lt1>
      <a:dk2>
        <a:srgbClr val="501214"/>
      </a:dk2>
      <a:lt2>
        <a:srgbClr val="F5F1EE"/>
      </a:lt2>
      <a:accent1>
        <a:srgbClr val="AC9155"/>
      </a:accent1>
      <a:accent2>
        <a:srgbClr val="EB2E47"/>
      </a:accent2>
      <a:accent3>
        <a:srgbClr val="EBBA45"/>
      </a:accent3>
      <a:accent4>
        <a:srgbClr val="6EA095"/>
      </a:accent4>
      <a:accent5>
        <a:srgbClr val="EA664D"/>
      </a:accent5>
      <a:accent6>
        <a:srgbClr val="007096"/>
      </a:accent6>
      <a:hlink>
        <a:srgbClr val="007096"/>
      </a:hlink>
      <a:folHlink>
        <a:srgbClr val="26672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2013-01-27T09:14:16Z</dcterms:created>
</cp:coreProperties>
</file>